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7" r:id="rId3"/>
    <p:sldId id="261" r:id="rId4"/>
    <p:sldId id="260" r:id="rId5"/>
    <p:sldId id="266" r:id="rId6"/>
    <p:sldId id="267" r:id="rId7"/>
    <p:sldId id="268" r:id="rId8"/>
    <p:sldId id="270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NUL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NUL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8E845-31E8-4DD9-94AD-7DCB27D12CD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0EAB3-2743-4294-869A-51CD5ED3C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9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eaLnBrk="1" hangingPunct="1"/>
            <a:fld id="{3B3742F2-0C3D-4A67-B142-15534E0A9B3A}" type="slidenum">
              <a:rPr lang="en-US" smtClean="0">
                <a:latin typeface="Arial" charset="0"/>
                <a:cs typeface="Arial" charset="0"/>
              </a:rPr>
              <a:pPr eaLnBrk="1" hangingPunct="1"/>
              <a:t>1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0EAB3-2743-4294-869A-51CD5ED3CF0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65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hyperlink" Target="file:///C:\Users\Public\Desktop\fx-580VN%20X%20Emulator.lnk" TargetMode="External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1.png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10.wmf"/><Relationship Id="rId17" Type="http://schemas.openxmlformats.org/officeDocument/2006/relationships/image" Target="../media/image1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0.bin"/><Relationship Id="rId20" Type="http://schemas.openxmlformats.org/officeDocument/2006/relationships/hyperlink" Target="file:///C:\Users\Public\Desktop\fx-580VN%20X%20Emulator.lnk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2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hyperlink" Target="file:///C:\Users\Public\Desktop\fx-580VN%20X%20Emulator.lnk" TargetMode="External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6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40.bin"/><Relationship Id="rId12" Type="http://schemas.openxmlformats.org/officeDocument/2006/relationships/image" Target="NULL"/><Relationship Id="rId17" Type="http://schemas.openxmlformats.org/officeDocument/2006/relationships/oleObject" Target="../embeddings/oleObject27.bin"/><Relationship Id="rId25" Type="http://schemas.openxmlformats.org/officeDocument/2006/relationships/hyperlink" Target="file:///C:\Users\Public\Desktop\fx-580VN%20X%20Emulator.lnk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NULL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0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60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44.png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5.wmf"/><Relationship Id="rId22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2F07D-EF48-4F2B-85B6-29FED0453F09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2051" name="Picture 7" descr="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20"/>
          <p:cNvSpPr>
            <a:spLocks noChangeArrowheads="1" noChangeShapeType="1" noTextEdit="1"/>
          </p:cNvSpPr>
          <p:nvPr/>
        </p:nvSpPr>
        <p:spPr bwMode="auto">
          <a:xfrm>
            <a:off x="304800" y="152399"/>
            <a:ext cx="8534400" cy="15118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 CHÀO</a:t>
            </a:r>
            <a:endParaRPr lang="en-US" sz="3600" b="1" i="1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i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 </a:t>
            </a:r>
            <a:r>
              <a:rPr lang="en-US" sz="3600" b="1" i="1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 HỌC SINH LỚP 12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2556808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 SỬ DỤNG MÁY TÍNH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CASIO FX-580 VN X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 TÌM NHANH NGUYÊN HÀM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8818" y="50292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6834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" y="381000"/>
                <a:ext cx="8610600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DẠNG 1:</a:t>
                </a:r>
                <a:r>
                  <a:rPr lang="en-US" sz="2400" b="1" dirty="0" smtClean="0">
                    <a:latin typeface="Times New Roman" pitchFamily="18" charset="0"/>
                  </a:rPr>
                  <a:t> Cho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và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các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,</a:t>
                </a:r>
                <a:r>
                  <a:rPr lang="en-US" sz="2400" b="1" dirty="0" err="1" smtClean="0">
                    <a:latin typeface="Times New Roman" pitchFamily="18" charset="0"/>
                  </a:rPr>
                  <a:t>hãy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xác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định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một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trong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các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là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một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nguyên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của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endParaRPr lang="en-US" sz="2400" b="1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0"/>
                <a:ext cx="8610600" cy="892552"/>
              </a:xfrm>
              <a:prstGeom prst="rect">
                <a:avLst/>
              </a:prstGeom>
              <a:blipFill rotWithShape="1">
                <a:blip r:embed="rId2"/>
                <a:stretch>
                  <a:fillRect l="-1415" t="-6849" b="-14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0" y="1371600"/>
                <a:ext cx="7391400" cy="72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u="sng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Cú </a:t>
                </a:r>
                <a:r>
                  <a:rPr lang="en-US" sz="2800" b="1" i="1" u="sng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pháp</a:t>
                </a:r>
                <a:r>
                  <a:rPr lang="en-US" sz="2800" b="1" i="1" u="sng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00CC"/>
                        </a:solidFill>
                        <a:latin typeface="Cambria Math"/>
                      </a:rPr>
                      <m:t>      </m:t>
                    </m:r>
                    <m:r>
                      <a:rPr lang="en-US" sz="2800" b="1" i="1" smtClean="0">
                        <a:solidFill>
                          <a:srgbClr val="0000CC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00CC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𝑭</m:t>
                            </m:r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371600"/>
                <a:ext cx="7391400" cy="721159"/>
              </a:xfrm>
              <a:prstGeom prst="rect">
                <a:avLst/>
              </a:prstGeom>
              <a:blipFill rotWithShape="1">
                <a:blip r:embed="rId3"/>
                <a:stretch>
                  <a:fillRect l="-1649" b="-9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2514600"/>
                <a:ext cx="8001000" cy="2747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Trong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đó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:</a:t>
                </a:r>
              </a:p>
              <a:p>
                <a:pPr marL="292100" indent="-292100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00CC"/>
                        </a:solidFill>
                        <a:latin typeface="Cambria Math"/>
                      </a:rPr>
                      <m:t>     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∎</m:t>
                    </m:r>
                    <m:r>
                      <a:rPr lang="en-US" sz="2400" b="1" i="1" smtClean="0">
                        <a:solidFill>
                          <a:srgbClr val="0000CC"/>
                        </a:solidFill>
                        <a:latin typeface="Cambria Math"/>
                      </a:rPr>
                      <m:t>  </m:t>
                    </m:r>
                    <m:r>
                      <a:rPr lang="en-US" sz="2400" b="1" i="1" smtClean="0">
                        <a:solidFill>
                          <a:srgbClr val="0000CC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: </a:t>
                </a:r>
                <a:r>
                  <a:rPr lang="en-US" sz="2400" b="1" dirty="0" err="1" smtClean="0">
                    <a:latin typeface="Times New Roman" pitchFamily="18" charset="0"/>
                  </a:rPr>
                  <a:t>là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cần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xác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định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nguyên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endParaRPr lang="en-US" sz="2400" b="1" dirty="0" smtClean="0">
                  <a:latin typeface="Times New Roman" pitchFamily="18" charset="0"/>
                </a:endParaRPr>
              </a:p>
              <a:p>
                <a:pPr marL="635000" indent="-635000"/>
                <a:r>
                  <a:rPr lang="en-US" sz="2400" b="1" dirty="0" smtClean="0">
                    <a:solidFill>
                      <a:srgbClr val="0000CC"/>
                    </a:solidFill>
                    <a:latin typeface="Times New Roman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∎</m:t>
                    </m:r>
                  </m:oMath>
                </a14:m>
                <a:r>
                  <a:rPr lang="en-US" sz="2400" b="1" dirty="0" smtClean="0">
                    <a:solidFill>
                      <a:srgbClr val="0000CC"/>
                    </a:solidFill>
                    <a:latin typeface="Times New Roman" pitchFamily="18" charset="0"/>
                  </a:rPr>
                  <a:t>  F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: </a:t>
                </a:r>
                <a:r>
                  <a:rPr lang="en-US" sz="2400" b="1" dirty="0" err="1" smtClean="0">
                    <a:latin typeface="Times New Roman" pitchFamily="18" charset="0"/>
                  </a:rPr>
                  <a:t>là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các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nguyên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hàm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đã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cho</a:t>
                </a:r>
                <a:endParaRPr lang="en-US" sz="2400" b="1" dirty="0" smtClean="0">
                  <a:latin typeface="Times New Roman" pitchFamily="18" charset="0"/>
                </a:endParaRPr>
              </a:p>
              <a:p>
                <a:r>
                  <a:rPr lang="en-US" sz="2400" b="1" dirty="0">
                    <a:ea typeface="Cambria Math"/>
                  </a:rPr>
                  <a:t> </a:t>
                </a:r>
                <a:r>
                  <a:rPr lang="en-US" sz="2400" b="1" dirty="0" smtClean="0">
                    <a:ea typeface="Cambria Math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∗ </m:t>
                    </m:r>
                  </m:oMath>
                </a14:m>
                <a:r>
                  <a:rPr lang="en-US" sz="2400" b="1" dirty="0" err="1" smtClean="0">
                    <a:latin typeface="Times New Roman" pitchFamily="18" charset="0"/>
                  </a:rPr>
                  <a:t>Nếu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kết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quả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cho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ít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nhất</a:t>
                </a:r>
                <a:r>
                  <a:rPr lang="en-US" sz="2400" b="1" dirty="0" smtClean="0">
                    <a:latin typeface="Times New Roman" pitchFamily="18" charset="0"/>
                  </a:rPr>
                  <a:t> 1 </a:t>
                </a:r>
                <a:r>
                  <a:rPr lang="en-US" sz="2400" b="1" dirty="0" err="1" smtClean="0">
                    <a:latin typeface="Times New Roman" pitchFamily="18" charset="0"/>
                  </a:rPr>
                  <a:t>giá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trị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khác</a:t>
                </a:r>
                <a:r>
                  <a:rPr lang="en-US" sz="2400" b="1" dirty="0" smtClean="0">
                    <a:latin typeface="Times New Roman" pitchFamily="18" charset="0"/>
                  </a:rPr>
                  <a:t> 0 </a:t>
                </a:r>
                <a:r>
                  <a:rPr lang="en-US" sz="2400" b="1" dirty="0" err="1" smtClean="0">
                    <a:latin typeface="Times New Roman" pitchFamily="18" charset="0"/>
                  </a:rPr>
                  <a:t>thì</a:t>
                </a:r>
                <a:r>
                  <a:rPr lang="en-US" sz="2400" b="1" dirty="0" smtClean="0">
                    <a:latin typeface="Times New Roman" pitchFamily="18" charset="0"/>
                  </a:rPr>
                  <a:t> ta </a:t>
                </a:r>
                <a:r>
                  <a:rPr lang="en-US" sz="2400" b="1" dirty="0" err="1" smtClean="0">
                    <a:latin typeface="Times New Roman" pitchFamily="18" charset="0"/>
                  </a:rPr>
                  <a:t>loại</a:t>
                </a:r>
                <a:r>
                  <a:rPr lang="en-US" sz="2400" b="1" dirty="0" smtClean="0">
                    <a:latin typeface="Times New Roman" pitchFamily="18" charset="0"/>
                  </a:rPr>
                  <a:t> 	</a:t>
                </a:r>
                <a:r>
                  <a:rPr lang="en-US" sz="2400" b="1" dirty="0" err="1" smtClean="0">
                    <a:latin typeface="Times New Roman" pitchFamily="18" charset="0"/>
                  </a:rPr>
                  <a:t>phương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án</a:t>
                </a:r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</a:rPr>
                  <a:t>đó</a:t>
                </a:r>
                <a:endParaRPr lang="en-US" sz="2400" b="1" dirty="0" smtClean="0">
                  <a:latin typeface="Times New Roman" pitchFamily="18" charset="0"/>
                </a:endParaRPr>
              </a:p>
              <a:p>
                <a:pPr marL="973138" indent="-973138"/>
                <a:r>
                  <a:rPr lang="en-US" sz="2400" b="1" dirty="0" smtClean="0">
                    <a:latin typeface="Times New Roman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∗</m:t>
                    </m:r>
                  </m:oMath>
                </a14:m>
                <a:r>
                  <a:rPr lang="en-US" sz="2400" b="1" dirty="0" smtClean="0"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Nếu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kết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quả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luôn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cho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giá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trị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bằng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0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với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một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dãy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giá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trị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của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x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thì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đó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là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phương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án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</a:rPr>
                  <a:t>đúng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514600"/>
                <a:ext cx="8001000" cy="2747547"/>
              </a:xfrm>
              <a:prstGeom prst="rect">
                <a:avLst/>
              </a:prstGeom>
              <a:blipFill rotWithShape="1">
                <a:blip r:embed="rId4"/>
                <a:stretch>
                  <a:fillRect l="-1220" t="-1778" b="-3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38200" y="5410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indent="-1600200"/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Lưu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</a:rPr>
              <a:t> ý: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dễ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đọc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kết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quả</a:t>
            </a:r>
            <a:r>
              <a:rPr lang="en-US" sz="2400" b="1" dirty="0" smtClean="0">
                <a:latin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máy</a:t>
            </a:r>
            <a:r>
              <a:rPr lang="en-US" sz="2400" b="1" dirty="0" smtClean="0">
                <a:latin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</a:rPr>
              <a:t>chế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</a:rPr>
              <a:t>fix-9</a:t>
            </a:r>
            <a:r>
              <a:rPr lang="en-US" sz="2400" b="1" dirty="0" smtClean="0">
                <a:latin typeface="Times New Roman" pitchFamily="18" charset="0"/>
              </a:rPr>
              <a:t>     (</a:t>
            </a:r>
            <a:r>
              <a:rPr lang="en-US" sz="2400" b="1" dirty="0" err="1" smtClean="0">
                <a:latin typeface="Times New Roman" pitchFamily="18" charset="0"/>
              </a:rPr>
              <a:t>tức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tròn</a:t>
            </a:r>
            <a:r>
              <a:rPr lang="en-US" sz="2400" b="1" dirty="0" smtClean="0">
                <a:latin typeface="Times New Roman" pitchFamily="18" charset="0"/>
              </a:rPr>
              <a:t> 9 </a:t>
            </a:r>
            <a:r>
              <a:rPr lang="en-US" sz="2400" b="1" dirty="0" err="1" smtClean="0">
                <a:latin typeface="Times New Roman" pitchFamily="18" charset="0"/>
              </a:rPr>
              <a:t>chữ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phẩy</a:t>
            </a:r>
            <a:r>
              <a:rPr lang="en-US" sz="2400" b="1" dirty="0" smtClean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82675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011718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04800" y="76200"/>
            <a:ext cx="8610600" cy="1301750"/>
            <a:chOff x="304800" y="76200"/>
            <a:chExt cx="8610600" cy="1301750"/>
          </a:xfrm>
        </p:grpSpPr>
        <p:sp>
          <p:nvSpPr>
            <p:cNvPr id="4" name="TextBox 3"/>
            <p:cNvSpPr txBox="1"/>
            <p:nvPr/>
          </p:nvSpPr>
          <p:spPr>
            <a:xfrm>
              <a:off x="304800" y="199072"/>
              <a:ext cx="86106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VÍ DỤ 1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             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</a:p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A.                                 B.                              C.                              D. 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7899857"/>
                </p:ext>
              </p:extLst>
            </p:nvPr>
          </p:nvGraphicFramePr>
          <p:xfrm>
            <a:off x="5486400" y="76200"/>
            <a:ext cx="1916112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6" name="Equation" r:id="rId4" imgW="812520" imgH="393480" progId="Equation.DSMT4">
                    <p:embed/>
                  </p:oleObj>
                </mc:Choice>
                <mc:Fallback>
                  <p:oleObj name="Equation" r:id="rId4" imgW="81252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486400" y="76200"/>
                          <a:ext cx="1916112" cy="762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7430676"/>
                </p:ext>
              </p:extLst>
            </p:nvPr>
          </p:nvGraphicFramePr>
          <p:xfrm>
            <a:off x="682625" y="914400"/>
            <a:ext cx="1831975" cy="463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7" name="Equation" r:id="rId6" imgW="1002960" imgH="253800" progId="Equation.DSMT4">
                    <p:embed/>
                  </p:oleObj>
                </mc:Choice>
                <mc:Fallback>
                  <p:oleObj name="Equation" r:id="rId6" imgW="100296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82625" y="914400"/>
                          <a:ext cx="1831975" cy="463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4547672"/>
                </p:ext>
              </p:extLst>
            </p:nvPr>
          </p:nvGraphicFramePr>
          <p:xfrm>
            <a:off x="3013075" y="898525"/>
            <a:ext cx="1635125" cy="4429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8" name="Equation" r:id="rId8" imgW="939600" imgH="253800" progId="Equation.DSMT4">
                    <p:embed/>
                  </p:oleObj>
                </mc:Choice>
                <mc:Fallback>
                  <p:oleObj name="Equation" r:id="rId8" imgW="939600" imgH="2538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3075" y="898525"/>
                          <a:ext cx="1635125" cy="4429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9841713"/>
                </p:ext>
              </p:extLst>
            </p:nvPr>
          </p:nvGraphicFramePr>
          <p:xfrm>
            <a:off x="5168900" y="895350"/>
            <a:ext cx="1536700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9" name="Equation" r:id="rId10" imgW="838080" imgH="253800" progId="Equation.DSMT4">
                    <p:embed/>
                  </p:oleObj>
                </mc:Choice>
                <mc:Fallback>
                  <p:oleObj name="Equation" r:id="rId10" imgW="838080" imgH="2538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8900" y="895350"/>
                          <a:ext cx="1536700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0277988"/>
                </p:ext>
              </p:extLst>
            </p:nvPr>
          </p:nvGraphicFramePr>
          <p:xfrm>
            <a:off x="7343775" y="889000"/>
            <a:ext cx="1038225" cy="4429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0" name="Equation" r:id="rId12" imgW="596880" imgH="253800" progId="Equation.DSMT4">
                    <p:embed/>
                  </p:oleObj>
                </mc:Choice>
                <mc:Fallback>
                  <p:oleObj name="Equation" r:id="rId12" imgW="596880" imgH="2538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43775" y="889000"/>
                          <a:ext cx="1038225" cy="4429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762000" y="1447800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2875" y="1947863"/>
            <a:ext cx="7239000" cy="806450"/>
            <a:chOff x="457200" y="2514898"/>
            <a:chExt cx="7239000" cy="806450"/>
          </a:xfrm>
        </p:grpSpPr>
        <p:sp>
          <p:nvSpPr>
            <p:cNvPr id="12" name="TextBox 11"/>
            <p:cNvSpPr txBox="1"/>
            <p:nvPr/>
          </p:nvSpPr>
          <p:spPr>
            <a:xfrm>
              <a:off x="457200" y="2667000"/>
              <a:ext cx="7239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B1: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Nhập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8323079"/>
                </p:ext>
              </p:extLst>
            </p:nvPr>
          </p:nvGraphicFramePr>
          <p:xfrm>
            <a:off x="3373437" y="2514898"/>
            <a:ext cx="3646488" cy="806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1" name="Equation" r:id="rId14" imgW="1701720" imgH="393480" progId="Equation.DSMT4">
                    <p:embed/>
                  </p:oleObj>
                </mc:Choice>
                <mc:Fallback>
                  <p:oleObj name="Equation" r:id="rId14" imgW="170172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373437" y="2514898"/>
                          <a:ext cx="3646488" cy="806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152400" y="2826603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marL="571500" indent="-571500"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B2: </a:t>
            </a:r>
            <a:r>
              <a:rPr lang="en-US" sz="2400" b="1" dirty="0" err="1">
                <a:latin typeface="Times New Roman" pitchFamily="18" charset="0"/>
              </a:rPr>
              <a:t>Ấn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CALC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máy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x?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</a:rPr>
              <a:t>nhập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2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ấn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phím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=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571500" indent="-571500"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      </a:t>
            </a:r>
            <a:r>
              <a:rPr lang="en-US" sz="2400" b="1" dirty="0" err="1" smtClean="0">
                <a:latin typeface="Times New Roman" pitchFamily="18" charset="0"/>
              </a:rPr>
              <a:t>máy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kết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0</a:t>
            </a:r>
            <a:r>
              <a:rPr lang="en-US" sz="2400" b="1" dirty="0" smtClean="0">
                <a:latin typeface="Times New Roman" pitchFamily="18" charset="0"/>
              </a:rPr>
              <a:t>, ta </a:t>
            </a:r>
            <a:r>
              <a:rPr lang="en-US" sz="2400" b="1" dirty="0" err="1">
                <a:latin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án</a:t>
            </a:r>
            <a:r>
              <a:rPr lang="en-US" sz="2400" b="1" dirty="0">
                <a:latin typeface="Times New Roman" pitchFamily="18" charset="0"/>
              </a:rPr>
              <a:t> A.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42875" y="3657600"/>
            <a:ext cx="8534400" cy="1938992"/>
            <a:chOff x="457200" y="4057471"/>
            <a:chExt cx="8534400" cy="1938992"/>
          </a:xfrm>
        </p:grpSpPr>
        <p:sp>
          <p:nvSpPr>
            <p:cNvPr id="15" name="TextBox 14"/>
            <p:cNvSpPr txBox="1"/>
            <p:nvPr/>
          </p:nvSpPr>
          <p:spPr>
            <a:xfrm>
              <a:off x="457200" y="4057471"/>
              <a:ext cx="8534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B3: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dấu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mũi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tên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di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chuyển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trỏ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điều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chỉnh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en-US" sz="20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2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án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         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8607594"/>
                </p:ext>
              </p:extLst>
            </p:nvPr>
          </p:nvGraphicFramePr>
          <p:xfrm>
            <a:off x="3432175" y="4486096"/>
            <a:ext cx="3171825" cy="735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2" name="Equation" r:id="rId16" imgW="1688760" imgH="393480" progId="Equation.DSMT4">
                    <p:embed/>
                  </p:oleObj>
                </mc:Choice>
                <mc:Fallback>
                  <p:oleObj name="Equation" r:id="rId16" imgW="1688760" imgH="39348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4486096"/>
                          <a:ext cx="3171825" cy="7350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9"/>
          <p:cNvSpPr txBox="1">
            <a:spLocks noChangeArrowheads="1"/>
          </p:cNvSpPr>
          <p:nvPr/>
        </p:nvSpPr>
        <p:spPr bwMode="auto">
          <a:xfrm>
            <a:off x="190500" y="5257800"/>
            <a:ext cx="746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marL="571500" indent="-571500"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B4: </a:t>
            </a:r>
            <a:r>
              <a:rPr lang="en-US" sz="2400" b="1" dirty="0" err="1">
                <a:latin typeface="Times New Roman" pitchFamily="18" charset="0"/>
              </a:rPr>
              <a:t>Nhập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biến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x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giá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trị</a:t>
            </a:r>
            <a:r>
              <a:rPr lang="en-US" sz="2400" b="1" dirty="0">
                <a:latin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x=2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;-2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;…</a:t>
            </a:r>
          </a:p>
          <a:p>
            <a:pPr marL="571500" indent="-571500"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      </a:t>
            </a:r>
            <a:r>
              <a:rPr lang="en-US" sz="2400" b="1" dirty="0" err="1" smtClean="0">
                <a:latin typeface="Times New Roman" pitchFamily="18" charset="0"/>
              </a:rPr>
              <a:t>Máy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kết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0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nhận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4600" y="6167735"/>
            <a:ext cx="1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B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>
            <a:hlinkClick r:id="rId18" action="ppaction://hlinkfile"/>
          </p:cNvPr>
          <p:cNvSpPr/>
          <p:nvPr/>
        </p:nvSpPr>
        <p:spPr>
          <a:xfrm>
            <a:off x="8305800" y="381000"/>
            <a:ext cx="381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2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90500" y="242888"/>
            <a:ext cx="8763000" cy="2969180"/>
            <a:chOff x="127000" y="144066"/>
            <a:chExt cx="8763000" cy="2969180"/>
          </a:xfrm>
        </p:grpSpPr>
        <p:sp>
          <p:nvSpPr>
            <p:cNvPr id="4" name="TextBox 3"/>
            <p:cNvSpPr txBox="1"/>
            <p:nvPr/>
          </p:nvSpPr>
          <p:spPr>
            <a:xfrm>
              <a:off x="127000" y="435590"/>
              <a:ext cx="87630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VÍ DỤ 2: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            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A.                                      B. </a:t>
              </a:r>
            </a:p>
            <a:p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C.                                       D.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24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1722246"/>
                </p:ext>
              </p:extLst>
            </p:nvPr>
          </p:nvGraphicFramePr>
          <p:xfrm>
            <a:off x="5372100" y="144066"/>
            <a:ext cx="1907856" cy="976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37" name="Equation" r:id="rId3" imgW="774360" imgH="457200" progId="Equation.DSMT4">
                    <p:embed/>
                  </p:oleObj>
                </mc:Choice>
                <mc:Fallback>
                  <p:oleObj name="Equation" r:id="rId3" imgW="774360" imgH="4572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100" y="144066"/>
                          <a:ext cx="1907856" cy="97631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9153856"/>
                </p:ext>
              </p:extLst>
            </p:nvPr>
          </p:nvGraphicFramePr>
          <p:xfrm>
            <a:off x="1039813" y="1052116"/>
            <a:ext cx="2289175" cy="706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38" name="Equation" r:id="rId4" imgW="1295280" imgH="304560" progId="Equation.DSMT4">
                    <p:embed/>
                  </p:oleObj>
                </mc:Choice>
                <mc:Fallback>
                  <p:oleObj name="Equation" r:id="rId4" imgW="1295280" imgH="30456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9813" y="1052116"/>
                          <a:ext cx="2289175" cy="7064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9108709"/>
                </p:ext>
              </p:extLst>
            </p:nvPr>
          </p:nvGraphicFramePr>
          <p:xfrm>
            <a:off x="949325" y="1814116"/>
            <a:ext cx="2292350" cy="706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39" name="Equation" r:id="rId6" imgW="1295280" imgH="304560" progId="Equation.DSMT4">
                    <p:embed/>
                  </p:oleObj>
                </mc:Choice>
                <mc:Fallback>
                  <p:oleObj name="Equation" r:id="rId6" imgW="1295280" imgH="30456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9325" y="1814116"/>
                          <a:ext cx="2292350" cy="706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1042471"/>
                </p:ext>
              </p:extLst>
            </p:nvPr>
          </p:nvGraphicFramePr>
          <p:xfrm>
            <a:off x="4316413" y="1091803"/>
            <a:ext cx="2360612" cy="709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40" name="Equation" r:id="rId8" imgW="1295280" imgH="304560" progId="Equation.DSMT4">
                    <p:embed/>
                  </p:oleObj>
                </mc:Choice>
                <mc:Fallback>
                  <p:oleObj name="Equation" r:id="rId8" imgW="1295280" imgH="30456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6413" y="1091803"/>
                          <a:ext cx="2360612" cy="709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0476690"/>
                </p:ext>
              </p:extLst>
            </p:nvPr>
          </p:nvGraphicFramePr>
          <p:xfrm>
            <a:off x="4279900" y="1777603"/>
            <a:ext cx="2311400" cy="71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41" name="Equation" r:id="rId10" imgW="1295280" imgH="304560" progId="Equation.DSMT4">
                    <p:embed/>
                  </p:oleObj>
                </mc:Choice>
                <mc:Fallback>
                  <p:oleObj name="Equation" r:id="rId10" imgW="1295280" imgH="30456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9900" y="1777603"/>
                          <a:ext cx="2311400" cy="71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04800" y="4953000"/>
            <a:ext cx="5377543" cy="862012"/>
            <a:chOff x="673100" y="3248966"/>
            <a:chExt cx="4889500" cy="8379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673100" y="3424535"/>
                  <a:ext cx="48895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    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∎</m:t>
                      </m:r>
                    </m:oMath>
                  </a14:m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Lưu</a:t>
                  </a:r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ý </a:t>
                  </a:r>
                  <a:r>
                    <a:rPr lang="en-US" sz="24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điều</a:t>
                  </a:r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kiện</a:t>
                  </a:r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:</a:t>
                  </a:r>
                  <a:r>
                    <a:rPr lang="en-US" sz="24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sz="2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100" y="3424535"/>
                  <a:ext cx="4889500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074818633"/>
                    </p:ext>
                  </p:extLst>
                </p:nvPr>
              </p:nvGraphicFramePr>
              <p:xfrm>
                <a:off x="3606140" y="3248966"/>
                <a:ext cx="922349" cy="837989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342" name="Equation" r:id="rId14" imgW="431640" imgH="393480" progId="Equation.DSMT4">
                        <p:embed/>
                      </p:oleObj>
                    </mc:Choice>
                    <mc:Fallback>
                      <p:oleObj name="Equation" r:id="rId14" imgW="431640" imgH="393480" progId="Equation.DSMT4">
                        <p:embed/>
                        <p:pic>
                          <p:nvPicPr>
                            <p:cNvPr id="0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06140" y="3248966"/>
                              <a:ext cx="922349" cy="837989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59365116"/>
                    </p:ext>
                  </p:extLst>
                </p:nvPr>
              </p:nvGraphicFramePr>
              <p:xfrm>
                <a:off x="3553352" y="3248827"/>
                <a:ext cx="1030642" cy="83739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786" name="Equation" r:id="rId16" imgW="482391" imgH="393529" progId="Equation.DSMT4">
                        <p:embed/>
                      </p:oleObj>
                    </mc:Choice>
                    <mc:Fallback>
                      <p:oleObj name="Equation" r:id="rId16" imgW="482391" imgH="393529" progId="Equation.DSMT4">
                        <p:embed/>
                        <p:pic>
                          <p:nvPicPr>
                            <p:cNvPr id="0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53352" y="3248827"/>
                              <a:ext cx="1030642" cy="837397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sp>
        <p:nvSpPr>
          <p:cNvPr id="20" name="TextBox 19"/>
          <p:cNvSpPr txBox="1"/>
          <p:nvPr/>
        </p:nvSpPr>
        <p:spPr>
          <a:xfrm>
            <a:off x="1295400" y="5943600"/>
            <a:ext cx="1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C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76200" y="2905780"/>
            <a:ext cx="5945188" cy="1890058"/>
            <a:chOff x="533400" y="2905780"/>
            <a:chExt cx="5945188" cy="1890058"/>
          </a:xfrm>
        </p:grpSpPr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5923744"/>
                </p:ext>
              </p:extLst>
            </p:nvPr>
          </p:nvGraphicFramePr>
          <p:xfrm>
            <a:off x="1524000" y="3657600"/>
            <a:ext cx="4954588" cy="1138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43" name="Equation" r:id="rId18" imgW="2209680" imgH="507960" progId="Equation.DSMT4">
                    <p:embed/>
                  </p:oleObj>
                </mc:Choice>
                <mc:Fallback>
                  <p:oleObj name="Equation" r:id="rId18" imgW="220968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524000" y="3657600"/>
                          <a:ext cx="4954588" cy="11382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ctangle 22"/>
            <p:cNvSpPr/>
            <p:nvPr/>
          </p:nvSpPr>
          <p:spPr>
            <a:xfrm>
              <a:off x="533400" y="2905780"/>
              <a:ext cx="29718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Nhập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5" name="Rounded Rectangle 24">
            <a:hlinkClick r:id="rId20" action="ppaction://hlinkfile"/>
          </p:cNvPr>
          <p:cNvSpPr/>
          <p:nvPr/>
        </p:nvSpPr>
        <p:spPr>
          <a:xfrm>
            <a:off x="8305800" y="381000"/>
            <a:ext cx="381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5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457200"/>
                <a:ext cx="8763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DẠNG 2: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nguyên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hàm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 </m:t>
                    </m:r>
                    <m:r>
                      <a:rPr lang="en-US" sz="3200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khi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endParaRPr lang="en-US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57200"/>
                <a:ext cx="876300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1739"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162800" y="482025"/>
                <a:ext cx="314457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itchFamily="18" charset="0"/>
                  </a:rPr>
                  <a:t>= 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itchFamily="18" charset="0"/>
                  </a:rPr>
                  <a:t>m             </a:t>
                </a:r>
                <a:endParaRPr lang="en-US" sz="3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82025"/>
                <a:ext cx="3144579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5625" r="-3876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85800" y="3682425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B2: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DẠNG 1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723900" y="2351782"/>
            <a:ext cx="8534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marL="571500" indent="-571500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B1: </a:t>
            </a:r>
            <a:r>
              <a:rPr lang="en-US" sz="3200" b="1" dirty="0" err="1" smtClean="0">
                <a:latin typeface="Times New Roman" pitchFamily="18" charset="0"/>
              </a:rPr>
              <a:t>Thay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giá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trị</a:t>
            </a:r>
            <a:r>
              <a:rPr lang="en-US" sz="3200" b="1" dirty="0" smtClean="0">
                <a:latin typeface="Times New Roman" pitchFamily="18" charset="0"/>
              </a:rPr>
              <a:t> x = a </a:t>
            </a:r>
            <a:r>
              <a:rPr lang="en-US" sz="3200" b="1" dirty="0" err="1" smtClean="0">
                <a:latin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</a:rPr>
              <a:t>               </a:t>
            </a:r>
          </a:p>
          <a:p>
            <a:pPr marL="571500" indent="-571500" eaLnBrk="1" hangingPunct="1"/>
            <a:r>
              <a:rPr lang="en-US" sz="3200" b="1" dirty="0">
                <a:latin typeface="Times New Roman" pitchFamily="18" charset="0"/>
              </a:rPr>
              <a:t>	</a:t>
            </a:r>
            <a:r>
              <a:rPr lang="en-US" sz="3200" b="1" dirty="0" smtClean="0">
                <a:latin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</a:rPr>
              <a:t>nếu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kết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quả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bằng</a:t>
            </a:r>
            <a:r>
              <a:rPr lang="en-US" sz="3200" b="1" dirty="0" smtClean="0">
                <a:latin typeface="Times New Roman" pitchFamily="18" charset="0"/>
              </a:rPr>
              <a:t> m </a:t>
            </a:r>
            <a:r>
              <a:rPr lang="en-US" sz="3200" b="1" dirty="0" err="1" smtClean="0">
                <a:latin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nhận</a:t>
            </a:r>
            <a:r>
              <a:rPr lang="en-US" sz="3200" b="1" dirty="0" smtClean="0">
                <a:latin typeface="Times New Roman" pitchFamily="18" charset="0"/>
              </a:rPr>
              <a:t>. </a:t>
            </a:r>
            <a:endParaRPr lang="en-US" sz="3200" b="1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130017" y="2362200"/>
                <a:ext cx="111838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prstClr val="black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017" y="2362200"/>
                <a:ext cx="1118383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632347"/>
              </p:ext>
            </p:extLst>
          </p:nvPr>
        </p:nvGraphicFramePr>
        <p:xfrm>
          <a:off x="4514850" y="3378200"/>
          <a:ext cx="1143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6" imgW="114120" imgH="101520" progId="Equation.DSMT4">
                  <p:embed/>
                </p:oleObj>
              </mc:Choice>
              <mc:Fallback>
                <p:oleObj name="Equation" r:id="rId6" imgW="114120" imgH="101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14850" y="3378200"/>
                        <a:ext cx="114300" cy="10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295400" y="4599081"/>
                <a:ext cx="7391400" cy="811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u="sng" dirty="0" smtClean="0">
                    <a:solidFill>
                      <a:srgbClr val="0070C0"/>
                    </a:solidFill>
                    <a:latin typeface="Times New Roman" pitchFamily="18" charset="0"/>
                  </a:rPr>
                  <a:t>Dùng </a:t>
                </a:r>
                <a:r>
                  <a:rPr lang="en-US" sz="3200" b="1" i="1" u="sng" dirty="0" err="1" smtClean="0">
                    <a:solidFill>
                      <a:srgbClr val="0070C0"/>
                    </a:solidFill>
                    <a:latin typeface="Times New Roman" pitchFamily="18" charset="0"/>
                  </a:rPr>
                  <a:t>cú</a:t>
                </a:r>
                <a:r>
                  <a:rPr lang="en-US" sz="3200" b="1" i="1" u="sng" dirty="0" smtClean="0">
                    <a:solidFill>
                      <a:srgbClr val="0070C0"/>
                    </a:solidFill>
                    <a:latin typeface="Times New Roman" pitchFamily="18" charset="0"/>
                  </a:rPr>
                  <a:t> </a:t>
                </a:r>
                <a:r>
                  <a:rPr lang="en-US" sz="3200" b="1" i="1" u="sng" dirty="0" err="1" smtClean="0">
                    <a:solidFill>
                      <a:srgbClr val="0070C0"/>
                    </a:solidFill>
                    <a:latin typeface="Times New Roman" pitchFamily="18" charset="0"/>
                  </a:rPr>
                  <a:t>pháp</a:t>
                </a:r>
                <a:r>
                  <a:rPr lang="en-US" sz="3200" b="1" i="1" dirty="0">
                    <a:solidFill>
                      <a:srgbClr val="0070C0"/>
                    </a:solidFill>
                    <a:latin typeface="Times New Roman" pitchFamily="18" charset="0"/>
                  </a:rPr>
                  <a:t>: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00CC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0000CC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ctrlP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𝑭</m:t>
                            </m:r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200" b="1" i="1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Times New Roman" pitchFamily="18" charset="0"/>
                  </a:rPr>
                  <a:t> </a:t>
                </a:r>
                <a:endParaRPr lang="en-US" sz="3200" b="1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599081"/>
                <a:ext cx="7391400" cy="811119"/>
              </a:xfrm>
              <a:prstGeom prst="rect">
                <a:avLst/>
              </a:prstGeom>
              <a:blipFill rotWithShape="1">
                <a:blip r:embed="rId8"/>
                <a:stretch>
                  <a:fillRect l="-2145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381000" y="13716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7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1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63547" y="152400"/>
            <a:ext cx="7822975" cy="1066800"/>
            <a:chOff x="263547" y="152400"/>
            <a:chExt cx="7822975" cy="1066800"/>
          </a:xfrm>
        </p:grpSpPr>
        <p:sp>
          <p:nvSpPr>
            <p:cNvPr id="4" name="Rectangle 3"/>
            <p:cNvSpPr/>
            <p:nvPr/>
          </p:nvSpPr>
          <p:spPr>
            <a:xfrm>
              <a:off x="263547" y="304800"/>
              <a:ext cx="7822975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VÍ </a:t>
              </a:r>
              <a:r>
                <a:rPr lang="en-US" sz="2400" b="1" u="sng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DỤ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        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hàm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                           </a:t>
              </a:r>
            </a:p>
            <a:p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                 .           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n-US" sz="2400" dirty="0"/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4199021"/>
                </p:ext>
              </p:extLst>
            </p:nvPr>
          </p:nvGraphicFramePr>
          <p:xfrm>
            <a:off x="1447800" y="318655"/>
            <a:ext cx="896938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3" name="Equation" r:id="rId3" imgW="380880" imgH="253800" progId="Equation.DSMT4">
                    <p:embed/>
                  </p:oleObj>
                </mc:Choice>
                <mc:Fallback>
                  <p:oleObj name="Equation" r:id="rId3" imgW="38088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318655"/>
                          <a:ext cx="896938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5655496"/>
                </p:ext>
              </p:extLst>
            </p:nvPr>
          </p:nvGraphicFramePr>
          <p:xfrm>
            <a:off x="5638800" y="152400"/>
            <a:ext cx="2244725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4" name="Equation" r:id="rId5" imgW="952200" imgH="393480" progId="Equation.DSMT4">
                    <p:embed/>
                  </p:oleObj>
                </mc:Choice>
                <mc:Fallback>
                  <p:oleObj name="Equation" r:id="rId5" imgW="952200" imgH="39348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38800" y="152400"/>
                          <a:ext cx="2244725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97417467"/>
                </p:ext>
              </p:extLst>
            </p:nvPr>
          </p:nvGraphicFramePr>
          <p:xfrm>
            <a:off x="914400" y="727075"/>
            <a:ext cx="12858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5" name="Equation" r:id="rId7" imgW="545760" imgH="253800" progId="Equation.DSMT4">
                    <p:embed/>
                  </p:oleObj>
                </mc:Choice>
                <mc:Fallback>
                  <p:oleObj name="Equation" r:id="rId7" imgW="545760" imgH="2538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727075"/>
                          <a:ext cx="12858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9167437"/>
                </p:ext>
              </p:extLst>
            </p:nvPr>
          </p:nvGraphicFramePr>
          <p:xfrm>
            <a:off x="2379662" y="685800"/>
            <a:ext cx="896938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6" name="Equation" r:id="rId9" imgW="380880" imgH="253800" progId="Equation.DSMT4">
                    <p:embed/>
                  </p:oleObj>
                </mc:Choice>
                <mc:Fallback>
                  <p:oleObj name="Equation" r:id="rId9" imgW="380880" imgH="2538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9662" y="685800"/>
                          <a:ext cx="896938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22465"/>
              </p:ext>
            </p:extLst>
          </p:nvPr>
        </p:nvGraphicFramePr>
        <p:xfrm>
          <a:off x="327025" y="1219200"/>
          <a:ext cx="7394575" cy="157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11" imgW="3136680" imgH="812520" progId="Equation.DSMT4">
                  <p:embed/>
                </p:oleObj>
              </mc:Choice>
              <mc:Fallback>
                <p:oleObj name="Equation" r:id="rId11" imgW="3136680" imgH="812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1219200"/>
                        <a:ext cx="7394575" cy="157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8644" y="35052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B1: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x=1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	C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63547" y="4414838"/>
            <a:ext cx="6808766" cy="995362"/>
            <a:chOff x="263547" y="4414838"/>
            <a:chExt cx="6808766" cy="995362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563462"/>
                </p:ext>
              </p:extLst>
            </p:nvPr>
          </p:nvGraphicFramePr>
          <p:xfrm>
            <a:off x="3313113" y="4414838"/>
            <a:ext cx="3759200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28" name="Equation" r:id="rId13" imgW="1676160" imgH="444240" progId="Equation.DSMT4">
                    <p:embed/>
                  </p:oleObj>
                </mc:Choice>
                <mc:Fallback>
                  <p:oleObj name="Equation" r:id="rId13" imgW="1676160" imgH="4442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313113" y="4414838"/>
                          <a:ext cx="3759200" cy="9953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14"/>
            <p:cNvSpPr/>
            <p:nvPr/>
          </p:nvSpPr>
          <p:spPr>
            <a:xfrm>
              <a:off x="263547" y="4648200"/>
              <a:ext cx="28584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B2: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Nhập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232665" y="5715836"/>
            <a:ext cx="1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B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615950" y="2895600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0" name="Rounded Rectangle 19">
            <a:hlinkClick r:id="rId15" action="ppaction://hlinkfile"/>
          </p:cNvPr>
          <p:cNvSpPr/>
          <p:nvPr/>
        </p:nvSpPr>
        <p:spPr>
          <a:xfrm>
            <a:off x="8305800" y="381000"/>
            <a:ext cx="381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7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38200" y="609600"/>
            <a:ext cx="8610600" cy="1091632"/>
            <a:chOff x="152400" y="685800"/>
            <a:chExt cx="8610600" cy="1091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52400" y="685800"/>
                  <a:ext cx="8610600" cy="1077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u="sng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DẠNG 3:</a:t>
                  </a:r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 smtClean="0">
                      <a:latin typeface="Times New Roman" pitchFamily="18" charset="0"/>
                      <a:cs typeface="Times New Roman" pitchFamily="18" charset="0"/>
                    </a:rPr>
                    <a:t>Tìm</a:t>
                  </a:r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nguyên</a:t>
                  </a:r>
                  <a:r>
                    <a:rPr lang="en-US" sz="32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hàm</a:t>
                  </a:r>
                  <a:r>
                    <a:rPr lang="en-US" sz="32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khi</a:t>
                  </a:r>
                  <a:r>
                    <a:rPr lang="en-US" sz="32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cho </a:t>
                  </a:r>
                  <a14:m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</m:oMath>
                  </a14:m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. </a:t>
                  </a:r>
                </a:p>
                <a:p>
                  <a:r>
                    <a:rPr lang="en-US" sz="3200" b="1" dirty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                </a:t>
                  </a:r>
                  <a:r>
                    <a:rPr lang="en-US" sz="3200" b="1" dirty="0" err="1" smtClean="0">
                      <a:latin typeface="Times New Roman" pitchFamily="18" charset="0"/>
                      <a:cs typeface="Times New Roman" pitchFamily="18" charset="0"/>
                    </a:rPr>
                    <a:t>Tìm</a:t>
                  </a:r>
                  <a:r>
                    <a:rPr lang="en-US" sz="3200" b="1" dirty="0" smtClean="0">
                      <a:latin typeface="Times New Roman" pitchFamily="18" charset="0"/>
                      <a:cs typeface="Times New Roman" pitchFamily="18" charset="0"/>
                    </a:rPr>
                    <a:t>          ?</a:t>
                  </a:r>
                  <a:endParaRPr lang="en-US" sz="32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" y="685800"/>
                  <a:ext cx="8610600" cy="107721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841" t="-7910" b="-169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2743200" y="1192657"/>
                  <a:ext cx="1129605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d>
                    </m:oMath>
                  </a14:m>
                  <a:r>
                    <a:rPr lang="en-US" sz="3200" dirty="0" smtClean="0"/>
                    <a:t> </a:t>
                  </a:r>
                  <a:endParaRPr lang="en-US" sz="3200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3200" y="1192657"/>
                  <a:ext cx="1129605" cy="5847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1447800" y="2234625"/>
            <a:ext cx="853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marL="571500" indent="-571500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B1: </a:t>
            </a:r>
            <a:r>
              <a:rPr lang="en-US" sz="3200" b="1" dirty="0" err="1" smtClean="0">
                <a:latin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</a:rPr>
              <a:t> a </a:t>
            </a:r>
            <a:r>
              <a:rPr lang="en-US" sz="3200" b="1" dirty="0" err="1" smtClean="0">
                <a:latin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</a:rPr>
              <a:t> b.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2920425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B2: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784315"/>
              </p:ext>
            </p:extLst>
          </p:nvPr>
        </p:nvGraphicFramePr>
        <p:xfrm>
          <a:off x="2057400" y="3630980"/>
          <a:ext cx="5614838" cy="139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5" imgW="1549080" imgH="469800" progId="Equation.DSMT4">
                  <p:embed/>
                </p:oleObj>
              </mc:Choice>
              <mc:Fallback>
                <p:oleObj name="Equation" r:id="rId5" imgW="154908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630980"/>
                        <a:ext cx="5614838" cy="1398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581400" y="5486400"/>
                <a:ext cx="11296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32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5486400"/>
                <a:ext cx="1129605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924954" y="4953000"/>
            <a:ext cx="561884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shift solve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792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63547" y="304800"/>
            <a:ext cx="8665129" cy="914400"/>
            <a:chOff x="263547" y="304800"/>
            <a:chExt cx="8665129" cy="914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263547" y="304800"/>
                  <a:ext cx="866512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u="sng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VÍ DỤ</a:t>
                  </a:r>
                  <a:r>
                    <a:rPr lang="en-US" sz="24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: 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Hàm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số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                   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có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một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nguyên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hàm</a:t>
                  </a:r>
                  <a:r>
                    <a:rPr lang="en-US" sz="2400" b="1" dirty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là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b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</m:oMath>
                  </a14:m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,    </a:t>
                  </a:r>
                </a:p>
                <a:p>
                  <a:r>
                    <a:rPr lang="en-US" sz="2400" b="1" dirty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biết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        . </a:t>
                  </a:r>
                  <a:r>
                    <a:rPr lang="en-US" sz="2400" b="1" dirty="0" err="1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Tìm</a:t>
                  </a:r>
                  <a:r>
                    <a:rPr lang="en-US" sz="2400" b="1" dirty="0" smtClean="0">
                      <a:solidFill>
                        <a:prstClr val="black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endParaRPr lang="en-US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547" y="304800"/>
                  <a:ext cx="8665129" cy="83099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055" t="-5882" r="-985" b="-154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5" name="Object 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583939840"/>
                    </p:ext>
                  </p:extLst>
                </p:nvPr>
              </p:nvGraphicFramePr>
              <p:xfrm>
                <a:off x="2466975" y="304800"/>
                <a:ext cx="2305050" cy="5175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66" name="Equation" r:id="rId5" imgW="977760" imgH="266400" progId="Equation.DSMT4">
                        <p:embed/>
                      </p:oleObj>
                    </mc:Choice>
                    <mc:Fallback>
                      <p:oleObj name="Equation" r:id="rId5" imgW="977760" imgH="2664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466975" y="304800"/>
                              <a:ext cx="2305050" cy="5175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5" name="Object 4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134724902"/>
                    </p:ext>
                  </p:extLst>
                </p:nvPr>
              </p:nvGraphicFramePr>
              <p:xfrm>
                <a:off x="2466975" y="304800"/>
                <a:ext cx="2305050" cy="5175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321" name="Equation" r:id="rId7" imgW="977760" imgH="266400" progId="Equation.DSMT4">
                        <p:embed/>
                      </p:oleObj>
                    </mc:Choice>
                    <mc:Fallback>
                      <p:oleObj name="Equation" r:id="rId7" imgW="977760" imgH="266400" progId="Equation.DSMT4">
                        <p:embed/>
                        <p:pic>
                          <p:nvPicPr>
                            <p:cNvPr id="0" name="Object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466975" y="304800"/>
                              <a:ext cx="2305050" cy="5175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6" name="Object 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109314120"/>
                    </p:ext>
                  </p:extLst>
                </p:nvPr>
              </p:nvGraphicFramePr>
              <p:xfrm>
                <a:off x="2010374" y="727075"/>
                <a:ext cx="1406525" cy="4921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67" name="Equation" r:id="rId9" imgW="596880" imgH="253800" progId="Equation.DSMT4">
                        <p:embed/>
                      </p:oleObj>
                    </mc:Choice>
                    <mc:Fallback>
                      <p:oleObj name="Equation" r:id="rId9" imgW="596880" imgH="2538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010374" y="727075"/>
                              <a:ext cx="1406525" cy="4921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6" name="Object 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628285900"/>
                    </p:ext>
                  </p:extLst>
                </p:nvPr>
              </p:nvGraphicFramePr>
              <p:xfrm>
                <a:off x="2010374" y="727075"/>
                <a:ext cx="1406525" cy="4921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322" name="Equation" r:id="rId11" imgW="596880" imgH="253800" progId="Equation.DSMT4">
                        <p:embed/>
                      </p:oleObj>
                    </mc:Choice>
                    <mc:Fallback>
                      <p:oleObj name="Equation" r:id="rId11" imgW="596880" imgH="253800" progId="Equation.DSMT4">
                        <p:embed/>
                        <p:pic>
                          <p:nvPicPr>
                            <p:cNvPr id="0" name="Object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010374" y="727075"/>
                              <a:ext cx="1406525" cy="4921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7" name="Object 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35550466"/>
                    </p:ext>
                  </p:extLst>
                </p:nvPr>
              </p:nvGraphicFramePr>
              <p:xfrm>
                <a:off x="4191000" y="727075"/>
                <a:ext cx="868362" cy="4921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68" name="Equation" r:id="rId13" imgW="368280" imgH="253800" progId="Equation.DSMT4">
                        <p:embed/>
                      </p:oleObj>
                    </mc:Choice>
                    <mc:Fallback>
                      <p:oleObj name="Equation" r:id="rId13" imgW="368280" imgH="2538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191000" y="727075"/>
                              <a:ext cx="868362" cy="4921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7" name="Object 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850115561"/>
                    </p:ext>
                  </p:extLst>
                </p:nvPr>
              </p:nvGraphicFramePr>
              <p:xfrm>
                <a:off x="4191000" y="727075"/>
                <a:ext cx="868362" cy="4921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323" name="Equation" r:id="rId15" imgW="368280" imgH="253800" progId="Equation.DSMT4">
                        <p:embed/>
                      </p:oleObj>
                    </mc:Choice>
                    <mc:Fallback>
                      <p:oleObj name="Equation" r:id="rId15" imgW="368280" imgH="253800" progId="Equation.DSMT4">
                        <p:embed/>
                        <p:pic>
                          <p:nvPicPr>
                            <p:cNvPr id="0" name="Object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191000" y="727075"/>
                              <a:ext cx="868362" cy="4921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745970"/>
              </p:ext>
            </p:extLst>
          </p:nvPr>
        </p:nvGraphicFramePr>
        <p:xfrm>
          <a:off x="554057" y="1247136"/>
          <a:ext cx="694849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7" imgW="2946240" imgH="393480" progId="Equation.DSMT4">
                  <p:embed/>
                </p:oleObj>
              </mc:Choice>
              <mc:Fallback>
                <p:oleObj name="Equation" r:id="rId17" imgW="294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57" y="1247136"/>
                        <a:ext cx="694849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87927" y="2057400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228600" y="2683316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riston" pitchFamily="2" charset="0"/>
                <a:cs typeface="Times New Roman" pitchFamily="18" charset="0"/>
              </a:defRPr>
            </a:lvl9pPr>
          </a:lstStyle>
          <a:p>
            <a:pPr marL="571500" indent="-571500" eaLnBrk="1" hangingPunct="1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B1: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</a:rPr>
              <a:t>Xác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</a:rPr>
              <a:t>định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</a:rPr>
              <a:t> a=0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</a:rPr>
              <a:t>và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</a:rPr>
              <a:t> b=3.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819456"/>
              </p:ext>
            </p:extLst>
          </p:nvPr>
        </p:nvGraphicFramePr>
        <p:xfrm>
          <a:off x="1235652" y="3814762"/>
          <a:ext cx="395287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9" imgW="1676160" imgH="469800" progId="Equation.DSMT4">
                  <p:embed/>
                </p:oleObj>
              </mc:Choice>
              <mc:Fallback>
                <p:oleObj name="Equation" r:id="rId19" imgW="16761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652" y="3814762"/>
                        <a:ext cx="3952875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526291"/>
              </p:ext>
            </p:extLst>
          </p:nvPr>
        </p:nvGraphicFramePr>
        <p:xfrm>
          <a:off x="1295400" y="4572000"/>
          <a:ext cx="323373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21" imgW="1371600" imgH="469800" progId="Equation.DSMT4">
                  <p:embed/>
                </p:oleObj>
              </mc:Choice>
              <mc:Fallback>
                <p:oleObj name="Equation" r:id="rId21" imgW="13716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572000"/>
                        <a:ext cx="3233738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39436" y="54102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shift solve </a:t>
            </a:r>
          </a:p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8100" y="5848290"/>
            <a:ext cx="191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D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8600" y="2895600"/>
            <a:ext cx="8077200" cy="1135797"/>
            <a:chOff x="228600" y="2895600"/>
            <a:chExt cx="8077200" cy="1135797"/>
          </a:xfrm>
        </p:grpSpPr>
        <p:sp>
          <p:nvSpPr>
            <p:cNvPr id="11" name="TextBox 10"/>
            <p:cNvSpPr txBox="1"/>
            <p:nvPr/>
          </p:nvSpPr>
          <p:spPr>
            <a:xfrm>
              <a:off x="228600" y="3200400"/>
              <a:ext cx="7239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B2: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endPara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1346351"/>
                </p:ext>
              </p:extLst>
            </p:nvPr>
          </p:nvGraphicFramePr>
          <p:xfrm>
            <a:off x="4419600" y="2895600"/>
            <a:ext cx="3886200" cy="1032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2" name="Equation" r:id="rId23" imgW="1549080" imgH="469800" progId="Equation.DSMT4">
                    <p:embed/>
                  </p:oleObj>
                </mc:Choice>
                <mc:Fallback>
                  <p:oleObj name="Equation" r:id="rId23" imgW="1549080" imgH="469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600" y="2895600"/>
                          <a:ext cx="3886200" cy="10323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Rounded Rectangle 18">
            <a:hlinkClick r:id="rId25" action="ppaction://hlinkfile"/>
          </p:cNvPr>
          <p:cNvSpPr/>
          <p:nvPr/>
        </p:nvSpPr>
        <p:spPr>
          <a:xfrm>
            <a:off x="8423564" y="1135797"/>
            <a:ext cx="381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54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XMASC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181725"/>
            <a:ext cx="152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5" descr="XMASC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81725"/>
            <a:ext cx="152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HU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1752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3" name="Group 6"/>
          <p:cNvGrpSpPr>
            <a:grpSpLocks/>
          </p:cNvGrpSpPr>
          <p:nvPr/>
        </p:nvGrpSpPr>
        <p:grpSpPr bwMode="auto">
          <a:xfrm>
            <a:off x="2816129" y="1129203"/>
            <a:ext cx="4724400" cy="1828800"/>
            <a:chOff x="1313" y="187"/>
            <a:chExt cx="4298" cy="3372"/>
          </a:xfrm>
        </p:grpSpPr>
        <p:grpSp>
          <p:nvGrpSpPr>
            <p:cNvPr id="37896" name="Group 7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38026" name="Oval 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en-US" sz="2400">
                  <a:solidFill>
                    <a:srgbClr val="FF33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027" name="Oval 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en-US" sz="2400">
                  <a:solidFill>
                    <a:srgbClr val="FF33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897" name="Group 10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37913" name="Group 11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7924" name="Group 12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38024" name="Oval 13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en-US" sz="2400">
                      <a:solidFill>
                        <a:srgbClr val="FF33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38025" name="Oval 14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spcBef>
                        <a:spcPct val="50000"/>
                      </a:spcBef>
                    </a:pPr>
                    <a:endParaRPr lang="en-US" sz="2400">
                      <a:solidFill>
                        <a:srgbClr val="FF33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37925" name="Group 15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7926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38022" name="Freeform 17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5 w 2736"/>
                        <a:gd name="T3" fmla="*/ 1 h 504"/>
                        <a:gd name="T4" fmla="*/ 11 w 2736"/>
                        <a:gd name="T5" fmla="*/ 1 h 504"/>
                        <a:gd name="T6" fmla="*/ 17 w 2736"/>
                        <a:gd name="T7" fmla="*/ 1 h 504"/>
                        <a:gd name="T8" fmla="*/ 16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23" name="Freeform 18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2 h 791"/>
                        <a:gd name="T8" fmla="*/ 2 w 1769"/>
                        <a:gd name="T9" fmla="*/ 4 h 791"/>
                        <a:gd name="T10" fmla="*/ 2 w 1769"/>
                        <a:gd name="T11" fmla="*/ 4 h 791"/>
                        <a:gd name="T12" fmla="*/ 2 w 1769"/>
                        <a:gd name="T13" fmla="*/ 4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27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38020" name="Freeform 20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9 w 2736"/>
                        <a:gd name="T3" fmla="*/ 3 h 504"/>
                        <a:gd name="T4" fmla="*/ 19 w 2736"/>
                        <a:gd name="T5" fmla="*/ 1 h 504"/>
                        <a:gd name="T6" fmla="*/ 30 w 2736"/>
                        <a:gd name="T7" fmla="*/ 1 h 504"/>
                        <a:gd name="T8" fmla="*/ 29 w 2736"/>
                        <a:gd name="T9" fmla="*/ 2 h 504"/>
                        <a:gd name="T10" fmla="*/ 19 w 2736"/>
                        <a:gd name="T11" fmla="*/ 2 h 504"/>
                        <a:gd name="T12" fmla="*/ 7 w 2736"/>
                        <a:gd name="T13" fmla="*/ 5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21" name="Freeform 21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2 w 1769"/>
                        <a:gd name="T5" fmla="*/ 3 h 791"/>
                        <a:gd name="T6" fmla="*/ 2 w 1769"/>
                        <a:gd name="T7" fmla="*/ 7 h 791"/>
                        <a:gd name="T8" fmla="*/ 2 w 1769"/>
                        <a:gd name="T9" fmla="*/ 10 h 791"/>
                        <a:gd name="T10" fmla="*/ 2 w 1769"/>
                        <a:gd name="T11" fmla="*/ 13 h 791"/>
                        <a:gd name="T12" fmla="*/ 2 w 1769"/>
                        <a:gd name="T13" fmla="*/ 10 h 791"/>
                        <a:gd name="T14" fmla="*/ 2 w 1769"/>
                        <a:gd name="T15" fmla="*/ 8 h 791"/>
                        <a:gd name="T16" fmla="*/ 2 w 1769"/>
                        <a:gd name="T17" fmla="*/ 5 h 791"/>
                        <a:gd name="T18" fmla="*/ 1 w 1769"/>
                        <a:gd name="T19" fmla="*/ 3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28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38018" name="Freeform 23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6 w 2736"/>
                        <a:gd name="T3" fmla="*/ 1 h 504"/>
                        <a:gd name="T4" fmla="*/ 12 w 2736"/>
                        <a:gd name="T5" fmla="*/ 1 h 504"/>
                        <a:gd name="T6" fmla="*/ 18 w 2736"/>
                        <a:gd name="T7" fmla="*/ 1 h 504"/>
                        <a:gd name="T8" fmla="*/ 18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19" name="Freeform 24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1 h 791"/>
                        <a:gd name="T8" fmla="*/ 2 w 1769"/>
                        <a:gd name="T9" fmla="*/ 2 h 791"/>
                        <a:gd name="T10" fmla="*/ 2 w 1769"/>
                        <a:gd name="T11" fmla="*/ 3 h 791"/>
                        <a:gd name="T12" fmla="*/ 2 w 1769"/>
                        <a:gd name="T13" fmla="*/ 2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29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38016" name="Freeform 26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 h 504"/>
                        <a:gd name="T2" fmla="*/ 4 w 2736"/>
                        <a:gd name="T3" fmla="*/ 2 h 504"/>
                        <a:gd name="T4" fmla="*/ 8 w 2736"/>
                        <a:gd name="T5" fmla="*/ 1 h 504"/>
                        <a:gd name="T6" fmla="*/ 13 w 2736"/>
                        <a:gd name="T7" fmla="*/ 1 h 504"/>
                        <a:gd name="T8" fmla="*/ 12 w 2736"/>
                        <a:gd name="T9" fmla="*/ 1 h 504"/>
                        <a:gd name="T10" fmla="*/ 8 w 2736"/>
                        <a:gd name="T11" fmla="*/ 1 h 504"/>
                        <a:gd name="T12" fmla="*/ 3 w 2736"/>
                        <a:gd name="T13" fmla="*/ 3 h 504"/>
                        <a:gd name="T14" fmla="*/ 0 w 2736"/>
                        <a:gd name="T15" fmla="*/ 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17" name="Freeform 27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2 h 791"/>
                        <a:gd name="T6" fmla="*/ 1 w 1769"/>
                        <a:gd name="T7" fmla="*/ 5 h 791"/>
                        <a:gd name="T8" fmla="*/ 1 w 1769"/>
                        <a:gd name="T9" fmla="*/ 7 h 791"/>
                        <a:gd name="T10" fmla="*/ 1 w 1769"/>
                        <a:gd name="T11" fmla="*/ 9 h 791"/>
                        <a:gd name="T12" fmla="*/ 1 w 1769"/>
                        <a:gd name="T13" fmla="*/ 7 h 791"/>
                        <a:gd name="T14" fmla="*/ 1 w 1769"/>
                        <a:gd name="T15" fmla="*/ 5 h 791"/>
                        <a:gd name="T16" fmla="*/ 1 w 1769"/>
                        <a:gd name="T17" fmla="*/ 3 h 791"/>
                        <a:gd name="T18" fmla="*/ 1 w 1769"/>
                        <a:gd name="T19" fmla="*/ 2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0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38014" name="Freeform 29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2 w 2736"/>
                        <a:gd name="T3" fmla="*/ 1 h 504"/>
                        <a:gd name="T4" fmla="*/ 3 w 2736"/>
                        <a:gd name="T5" fmla="*/ 1 h 504"/>
                        <a:gd name="T6" fmla="*/ 5 w 2736"/>
                        <a:gd name="T7" fmla="*/ 1 h 504"/>
                        <a:gd name="T8" fmla="*/ 5 w 2736"/>
                        <a:gd name="T9" fmla="*/ 1 h 504"/>
                        <a:gd name="T10" fmla="*/ 3 w 2736"/>
                        <a:gd name="T11" fmla="*/ 1 h 504"/>
                        <a:gd name="T12" fmla="*/ 1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15" name="Freeform 30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0 w 1769"/>
                        <a:gd name="T3" fmla="*/ 1 h 791"/>
                        <a:gd name="T4" fmla="*/ 0 w 1769"/>
                        <a:gd name="T5" fmla="*/ 1 h 791"/>
                        <a:gd name="T6" fmla="*/ 0 w 1769"/>
                        <a:gd name="T7" fmla="*/ 2 h 791"/>
                        <a:gd name="T8" fmla="*/ 0 w 1769"/>
                        <a:gd name="T9" fmla="*/ 2 h 791"/>
                        <a:gd name="T10" fmla="*/ 0 w 1769"/>
                        <a:gd name="T11" fmla="*/ 4 h 791"/>
                        <a:gd name="T12" fmla="*/ 0 w 1769"/>
                        <a:gd name="T13" fmla="*/ 4 h 791"/>
                        <a:gd name="T14" fmla="*/ 0 w 1769"/>
                        <a:gd name="T15" fmla="*/ 2 h 791"/>
                        <a:gd name="T16" fmla="*/ 0 w 1769"/>
                        <a:gd name="T17" fmla="*/ 1 h 791"/>
                        <a:gd name="T18" fmla="*/ 0 w 1769"/>
                        <a:gd name="T19" fmla="*/ 1 h 791"/>
                        <a:gd name="T20" fmla="*/ 0 w 1769"/>
                        <a:gd name="T21" fmla="*/ 1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1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38012" name="Freeform 32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1 w 2736"/>
                        <a:gd name="T5" fmla="*/ 0 h 504"/>
                        <a:gd name="T6" fmla="*/ 2 w 2736"/>
                        <a:gd name="T7" fmla="*/ 0 h 504"/>
                        <a:gd name="T8" fmla="*/ 2 w 2736"/>
                        <a:gd name="T9" fmla="*/ 0 h 504"/>
                        <a:gd name="T10" fmla="*/ 1 w 2736"/>
                        <a:gd name="T11" fmla="*/ 0 h 504"/>
                        <a:gd name="T12" fmla="*/ 1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13" name="Freeform 33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2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38010" name="Freeform 35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11" name="Freeform 36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3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38008" name="Freeform 38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5 w 2736"/>
                        <a:gd name="T3" fmla="*/ 1 h 504"/>
                        <a:gd name="T4" fmla="*/ 11 w 2736"/>
                        <a:gd name="T5" fmla="*/ 1 h 504"/>
                        <a:gd name="T6" fmla="*/ 17 w 2736"/>
                        <a:gd name="T7" fmla="*/ 1 h 504"/>
                        <a:gd name="T8" fmla="*/ 16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09" name="Freeform 39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2 h 791"/>
                        <a:gd name="T8" fmla="*/ 2 w 1769"/>
                        <a:gd name="T9" fmla="*/ 4 h 791"/>
                        <a:gd name="T10" fmla="*/ 2 w 1769"/>
                        <a:gd name="T11" fmla="*/ 4 h 791"/>
                        <a:gd name="T12" fmla="*/ 2 w 1769"/>
                        <a:gd name="T13" fmla="*/ 4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4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38006" name="Freeform 41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9 w 2736"/>
                        <a:gd name="T3" fmla="*/ 3 h 504"/>
                        <a:gd name="T4" fmla="*/ 19 w 2736"/>
                        <a:gd name="T5" fmla="*/ 1 h 504"/>
                        <a:gd name="T6" fmla="*/ 30 w 2736"/>
                        <a:gd name="T7" fmla="*/ 1 h 504"/>
                        <a:gd name="T8" fmla="*/ 29 w 2736"/>
                        <a:gd name="T9" fmla="*/ 2 h 504"/>
                        <a:gd name="T10" fmla="*/ 19 w 2736"/>
                        <a:gd name="T11" fmla="*/ 2 h 504"/>
                        <a:gd name="T12" fmla="*/ 7 w 2736"/>
                        <a:gd name="T13" fmla="*/ 5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07" name="Freeform 42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2 w 1769"/>
                        <a:gd name="T5" fmla="*/ 3 h 791"/>
                        <a:gd name="T6" fmla="*/ 2 w 1769"/>
                        <a:gd name="T7" fmla="*/ 7 h 791"/>
                        <a:gd name="T8" fmla="*/ 2 w 1769"/>
                        <a:gd name="T9" fmla="*/ 10 h 791"/>
                        <a:gd name="T10" fmla="*/ 2 w 1769"/>
                        <a:gd name="T11" fmla="*/ 13 h 791"/>
                        <a:gd name="T12" fmla="*/ 2 w 1769"/>
                        <a:gd name="T13" fmla="*/ 10 h 791"/>
                        <a:gd name="T14" fmla="*/ 2 w 1769"/>
                        <a:gd name="T15" fmla="*/ 8 h 791"/>
                        <a:gd name="T16" fmla="*/ 2 w 1769"/>
                        <a:gd name="T17" fmla="*/ 5 h 791"/>
                        <a:gd name="T18" fmla="*/ 1 w 1769"/>
                        <a:gd name="T19" fmla="*/ 3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5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38004" name="Freeform 44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6 w 2736"/>
                        <a:gd name="T3" fmla="*/ 1 h 504"/>
                        <a:gd name="T4" fmla="*/ 12 w 2736"/>
                        <a:gd name="T5" fmla="*/ 1 h 504"/>
                        <a:gd name="T6" fmla="*/ 18 w 2736"/>
                        <a:gd name="T7" fmla="*/ 1 h 504"/>
                        <a:gd name="T8" fmla="*/ 18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05" name="Freeform 45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1 h 791"/>
                        <a:gd name="T8" fmla="*/ 2 w 1769"/>
                        <a:gd name="T9" fmla="*/ 2 h 791"/>
                        <a:gd name="T10" fmla="*/ 2 w 1769"/>
                        <a:gd name="T11" fmla="*/ 3 h 791"/>
                        <a:gd name="T12" fmla="*/ 2 w 1769"/>
                        <a:gd name="T13" fmla="*/ 2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6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38002" name="Freeform 47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 h 504"/>
                        <a:gd name="T2" fmla="*/ 4 w 2736"/>
                        <a:gd name="T3" fmla="*/ 2 h 504"/>
                        <a:gd name="T4" fmla="*/ 8 w 2736"/>
                        <a:gd name="T5" fmla="*/ 1 h 504"/>
                        <a:gd name="T6" fmla="*/ 13 w 2736"/>
                        <a:gd name="T7" fmla="*/ 1 h 504"/>
                        <a:gd name="T8" fmla="*/ 12 w 2736"/>
                        <a:gd name="T9" fmla="*/ 1 h 504"/>
                        <a:gd name="T10" fmla="*/ 8 w 2736"/>
                        <a:gd name="T11" fmla="*/ 1 h 504"/>
                        <a:gd name="T12" fmla="*/ 3 w 2736"/>
                        <a:gd name="T13" fmla="*/ 3 h 504"/>
                        <a:gd name="T14" fmla="*/ 0 w 2736"/>
                        <a:gd name="T15" fmla="*/ 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03" name="Freeform 48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2 h 791"/>
                        <a:gd name="T6" fmla="*/ 1 w 1769"/>
                        <a:gd name="T7" fmla="*/ 5 h 791"/>
                        <a:gd name="T8" fmla="*/ 1 w 1769"/>
                        <a:gd name="T9" fmla="*/ 7 h 791"/>
                        <a:gd name="T10" fmla="*/ 1 w 1769"/>
                        <a:gd name="T11" fmla="*/ 9 h 791"/>
                        <a:gd name="T12" fmla="*/ 1 w 1769"/>
                        <a:gd name="T13" fmla="*/ 7 h 791"/>
                        <a:gd name="T14" fmla="*/ 1 w 1769"/>
                        <a:gd name="T15" fmla="*/ 5 h 791"/>
                        <a:gd name="T16" fmla="*/ 1 w 1769"/>
                        <a:gd name="T17" fmla="*/ 3 h 791"/>
                        <a:gd name="T18" fmla="*/ 1 w 1769"/>
                        <a:gd name="T19" fmla="*/ 2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7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38000" name="Freeform 50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2 w 2736"/>
                        <a:gd name="T3" fmla="*/ 1 h 504"/>
                        <a:gd name="T4" fmla="*/ 3 w 2736"/>
                        <a:gd name="T5" fmla="*/ 1 h 504"/>
                        <a:gd name="T6" fmla="*/ 5 w 2736"/>
                        <a:gd name="T7" fmla="*/ 1 h 504"/>
                        <a:gd name="T8" fmla="*/ 5 w 2736"/>
                        <a:gd name="T9" fmla="*/ 1 h 504"/>
                        <a:gd name="T10" fmla="*/ 3 w 2736"/>
                        <a:gd name="T11" fmla="*/ 1 h 504"/>
                        <a:gd name="T12" fmla="*/ 1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001" name="Freeform 51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0 w 1769"/>
                        <a:gd name="T3" fmla="*/ 1 h 791"/>
                        <a:gd name="T4" fmla="*/ 0 w 1769"/>
                        <a:gd name="T5" fmla="*/ 1 h 791"/>
                        <a:gd name="T6" fmla="*/ 0 w 1769"/>
                        <a:gd name="T7" fmla="*/ 2 h 791"/>
                        <a:gd name="T8" fmla="*/ 0 w 1769"/>
                        <a:gd name="T9" fmla="*/ 2 h 791"/>
                        <a:gd name="T10" fmla="*/ 0 w 1769"/>
                        <a:gd name="T11" fmla="*/ 4 h 791"/>
                        <a:gd name="T12" fmla="*/ 0 w 1769"/>
                        <a:gd name="T13" fmla="*/ 4 h 791"/>
                        <a:gd name="T14" fmla="*/ 0 w 1769"/>
                        <a:gd name="T15" fmla="*/ 2 h 791"/>
                        <a:gd name="T16" fmla="*/ 0 w 1769"/>
                        <a:gd name="T17" fmla="*/ 1 h 791"/>
                        <a:gd name="T18" fmla="*/ 0 w 1769"/>
                        <a:gd name="T19" fmla="*/ 1 h 791"/>
                        <a:gd name="T20" fmla="*/ 0 w 1769"/>
                        <a:gd name="T21" fmla="*/ 1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8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37998" name="Freeform 53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1 w 2736"/>
                        <a:gd name="T5" fmla="*/ 0 h 504"/>
                        <a:gd name="T6" fmla="*/ 2 w 2736"/>
                        <a:gd name="T7" fmla="*/ 0 h 504"/>
                        <a:gd name="T8" fmla="*/ 2 w 2736"/>
                        <a:gd name="T9" fmla="*/ 0 h 504"/>
                        <a:gd name="T10" fmla="*/ 1 w 2736"/>
                        <a:gd name="T11" fmla="*/ 0 h 504"/>
                        <a:gd name="T12" fmla="*/ 1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99" name="Freeform 54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39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37996" name="Freeform 56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97" name="Freeform 57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0" name="Group 58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37994" name="Freeform 59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95" name="Freeform 60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1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37992" name="Freeform 62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93" name="Freeform 63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37990" name="Freeform 65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91" name="Freeform 66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3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37988" name="Freeform 68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89" name="Freeform 69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4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37986" name="Freeform 71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87" name="Freeform 72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5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37984" name="Freeform 74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85" name="Freeform 75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46" name="Group 76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37982" name="Freeform 77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83" name="Freeform 78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7947" name="Freeform 79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8" name="Freeform 80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7949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37980" name="Freeform 82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81" name="Freeform 83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0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37978" name="Freeform 85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1 h 504"/>
                        <a:gd name="T2" fmla="*/ 0 w 2736"/>
                        <a:gd name="T3" fmla="*/ 1 h 504"/>
                        <a:gd name="T4" fmla="*/ 0 w 2736"/>
                        <a:gd name="T5" fmla="*/ 1 h 504"/>
                        <a:gd name="T6" fmla="*/ 0 w 2736"/>
                        <a:gd name="T7" fmla="*/ 1 h 504"/>
                        <a:gd name="T8" fmla="*/ 0 w 2736"/>
                        <a:gd name="T9" fmla="*/ 1 h 504"/>
                        <a:gd name="T10" fmla="*/ 0 w 2736"/>
                        <a:gd name="T11" fmla="*/ 1 h 504"/>
                        <a:gd name="T12" fmla="*/ 0 w 2736"/>
                        <a:gd name="T13" fmla="*/ 1 h 504"/>
                        <a:gd name="T14" fmla="*/ 0 w 2736"/>
                        <a:gd name="T15" fmla="*/ 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79" name="Freeform 86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0 w 1769"/>
                        <a:gd name="T3" fmla="*/ 1 h 791"/>
                        <a:gd name="T4" fmla="*/ 0 w 1769"/>
                        <a:gd name="T5" fmla="*/ 1 h 791"/>
                        <a:gd name="T6" fmla="*/ 0 w 1769"/>
                        <a:gd name="T7" fmla="*/ 1 h 791"/>
                        <a:gd name="T8" fmla="*/ 0 w 1769"/>
                        <a:gd name="T9" fmla="*/ 1 h 791"/>
                        <a:gd name="T10" fmla="*/ 0 w 1769"/>
                        <a:gd name="T11" fmla="*/ 1 h 791"/>
                        <a:gd name="T12" fmla="*/ 0 w 1769"/>
                        <a:gd name="T13" fmla="*/ 1 h 791"/>
                        <a:gd name="T14" fmla="*/ 0 w 1769"/>
                        <a:gd name="T15" fmla="*/ 1 h 791"/>
                        <a:gd name="T16" fmla="*/ 0 w 1769"/>
                        <a:gd name="T17" fmla="*/ 1 h 791"/>
                        <a:gd name="T18" fmla="*/ 0 w 1769"/>
                        <a:gd name="T19" fmla="*/ 1 h 791"/>
                        <a:gd name="T20" fmla="*/ 0 w 1769"/>
                        <a:gd name="T21" fmla="*/ 1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1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37976" name="Freeform 88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0 w 2736"/>
                        <a:gd name="T3" fmla="*/ 0 h 504"/>
                        <a:gd name="T4" fmla="*/ 0 w 2736"/>
                        <a:gd name="T5" fmla="*/ 0 h 504"/>
                        <a:gd name="T6" fmla="*/ 0 w 2736"/>
                        <a:gd name="T7" fmla="*/ 0 h 504"/>
                        <a:gd name="T8" fmla="*/ 0 w 2736"/>
                        <a:gd name="T9" fmla="*/ 0 h 504"/>
                        <a:gd name="T10" fmla="*/ 0 w 2736"/>
                        <a:gd name="T11" fmla="*/ 0 h 504"/>
                        <a:gd name="T12" fmla="*/ 0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77" name="Freeform 89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2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37974" name="Freeform 91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5 w 2736"/>
                        <a:gd name="T3" fmla="*/ 1 h 504"/>
                        <a:gd name="T4" fmla="*/ 11 w 2736"/>
                        <a:gd name="T5" fmla="*/ 1 h 504"/>
                        <a:gd name="T6" fmla="*/ 17 w 2736"/>
                        <a:gd name="T7" fmla="*/ 1 h 504"/>
                        <a:gd name="T8" fmla="*/ 16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75" name="Freeform 92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2 h 791"/>
                        <a:gd name="T8" fmla="*/ 2 w 1769"/>
                        <a:gd name="T9" fmla="*/ 4 h 791"/>
                        <a:gd name="T10" fmla="*/ 2 w 1769"/>
                        <a:gd name="T11" fmla="*/ 4 h 791"/>
                        <a:gd name="T12" fmla="*/ 2 w 1769"/>
                        <a:gd name="T13" fmla="*/ 4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3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37972" name="Freeform 94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2 w 2736"/>
                        <a:gd name="T3" fmla="*/ 1 h 504"/>
                        <a:gd name="T4" fmla="*/ 5 w 2736"/>
                        <a:gd name="T5" fmla="*/ 1 h 504"/>
                        <a:gd name="T6" fmla="*/ 7 w 2736"/>
                        <a:gd name="T7" fmla="*/ 1 h 504"/>
                        <a:gd name="T8" fmla="*/ 7 w 2736"/>
                        <a:gd name="T9" fmla="*/ 1 h 504"/>
                        <a:gd name="T10" fmla="*/ 5 w 2736"/>
                        <a:gd name="T11" fmla="*/ 1 h 504"/>
                        <a:gd name="T12" fmla="*/ 2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73" name="Freeform 95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0 w 1769"/>
                        <a:gd name="T3" fmla="*/ 1 h 791"/>
                        <a:gd name="T4" fmla="*/ 0 w 1769"/>
                        <a:gd name="T5" fmla="*/ 1 h 791"/>
                        <a:gd name="T6" fmla="*/ 0 w 1769"/>
                        <a:gd name="T7" fmla="*/ 2 h 791"/>
                        <a:gd name="T8" fmla="*/ 0 w 1769"/>
                        <a:gd name="T9" fmla="*/ 4 h 791"/>
                        <a:gd name="T10" fmla="*/ 0 w 1769"/>
                        <a:gd name="T11" fmla="*/ 4 h 791"/>
                        <a:gd name="T12" fmla="*/ 0 w 1769"/>
                        <a:gd name="T13" fmla="*/ 4 h 791"/>
                        <a:gd name="T14" fmla="*/ 0 w 1769"/>
                        <a:gd name="T15" fmla="*/ 2 h 791"/>
                        <a:gd name="T16" fmla="*/ 0 w 1769"/>
                        <a:gd name="T17" fmla="*/ 1 h 791"/>
                        <a:gd name="T18" fmla="*/ 0 w 1769"/>
                        <a:gd name="T19" fmla="*/ 1 h 791"/>
                        <a:gd name="T20" fmla="*/ 0 w 1769"/>
                        <a:gd name="T21" fmla="*/ 1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4" name="Group 96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37970" name="Freeform 97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5 w 2736"/>
                        <a:gd name="T3" fmla="*/ 1 h 504"/>
                        <a:gd name="T4" fmla="*/ 10 w 2736"/>
                        <a:gd name="T5" fmla="*/ 1 h 504"/>
                        <a:gd name="T6" fmla="*/ 16 w 2736"/>
                        <a:gd name="T7" fmla="*/ 1 h 504"/>
                        <a:gd name="T8" fmla="*/ 16 w 2736"/>
                        <a:gd name="T9" fmla="*/ 1 h 504"/>
                        <a:gd name="T10" fmla="*/ 10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71" name="Freeform 98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1 h 791"/>
                        <a:gd name="T8" fmla="*/ 2 w 1769"/>
                        <a:gd name="T9" fmla="*/ 2 h 791"/>
                        <a:gd name="T10" fmla="*/ 2 w 1769"/>
                        <a:gd name="T11" fmla="*/ 3 h 791"/>
                        <a:gd name="T12" fmla="*/ 1 w 1769"/>
                        <a:gd name="T13" fmla="*/ 2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5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37968" name="Freeform 100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5 w 2736"/>
                        <a:gd name="T3" fmla="*/ 1 h 504"/>
                        <a:gd name="T4" fmla="*/ 11 w 2736"/>
                        <a:gd name="T5" fmla="*/ 1 h 504"/>
                        <a:gd name="T6" fmla="*/ 17 w 2736"/>
                        <a:gd name="T7" fmla="*/ 1 h 504"/>
                        <a:gd name="T8" fmla="*/ 16 w 2736"/>
                        <a:gd name="T9" fmla="*/ 1 h 504"/>
                        <a:gd name="T10" fmla="*/ 11 w 2736"/>
                        <a:gd name="T11" fmla="*/ 1 h 504"/>
                        <a:gd name="T12" fmla="*/ 4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69" name="Freeform 101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2 w 1769"/>
                        <a:gd name="T7" fmla="*/ 2 h 791"/>
                        <a:gd name="T8" fmla="*/ 2 w 1769"/>
                        <a:gd name="T9" fmla="*/ 4 h 791"/>
                        <a:gd name="T10" fmla="*/ 2 w 1769"/>
                        <a:gd name="T11" fmla="*/ 4 h 791"/>
                        <a:gd name="T12" fmla="*/ 2 w 1769"/>
                        <a:gd name="T13" fmla="*/ 4 h 791"/>
                        <a:gd name="T14" fmla="*/ 1 w 1769"/>
                        <a:gd name="T15" fmla="*/ 2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6" name="Group 102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37966" name="Freeform 103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2 h 504"/>
                        <a:gd name="T2" fmla="*/ 3 w 2736"/>
                        <a:gd name="T3" fmla="*/ 1 h 504"/>
                        <a:gd name="T4" fmla="*/ 7 w 2736"/>
                        <a:gd name="T5" fmla="*/ 1 h 504"/>
                        <a:gd name="T6" fmla="*/ 10 w 2736"/>
                        <a:gd name="T7" fmla="*/ 1 h 504"/>
                        <a:gd name="T8" fmla="*/ 10 w 2736"/>
                        <a:gd name="T9" fmla="*/ 1 h 504"/>
                        <a:gd name="T10" fmla="*/ 7 w 2736"/>
                        <a:gd name="T11" fmla="*/ 1 h 504"/>
                        <a:gd name="T12" fmla="*/ 2 w 2736"/>
                        <a:gd name="T13" fmla="*/ 1 h 504"/>
                        <a:gd name="T14" fmla="*/ 0 w 2736"/>
                        <a:gd name="T15" fmla="*/ 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67" name="Freeform 104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 w 1769"/>
                        <a:gd name="T3" fmla="*/ 1 h 791"/>
                        <a:gd name="T4" fmla="*/ 1 w 1769"/>
                        <a:gd name="T5" fmla="*/ 1 h 791"/>
                        <a:gd name="T6" fmla="*/ 1 w 1769"/>
                        <a:gd name="T7" fmla="*/ 1 h 791"/>
                        <a:gd name="T8" fmla="*/ 1 w 1769"/>
                        <a:gd name="T9" fmla="*/ 2 h 791"/>
                        <a:gd name="T10" fmla="*/ 1 w 1769"/>
                        <a:gd name="T11" fmla="*/ 2 h 791"/>
                        <a:gd name="T12" fmla="*/ 1 w 1769"/>
                        <a:gd name="T13" fmla="*/ 2 h 791"/>
                        <a:gd name="T14" fmla="*/ 1 w 1769"/>
                        <a:gd name="T15" fmla="*/ 1 h 791"/>
                        <a:gd name="T16" fmla="*/ 1 w 1769"/>
                        <a:gd name="T17" fmla="*/ 1 h 791"/>
                        <a:gd name="T18" fmla="*/ 1 w 1769"/>
                        <a:gd name="T19" fmla="*/ 1 h 791"/>
                        <a:gd name="T20" fmla="*/ 0 w 1769"/>
                        <a:gd name="T21" fmla="*/ 1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7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37964" name="Freeform 106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2 w 2736"/>
                        <a:gd name="T3" fmla="*/ 0 h 504"/>
                        <a:gd name="T4" fmla="*/ 5 w 2736"/>
                        <a:gd name="T5" fmla="*/ 0 h 504"/>
                        <a:gd name="T6" fmla="*/ 8 w 2736"/>
                        <a:gd name="T7" fmla="*/ 0 h 504"/>
                        <a:gd name="T8" fmla="*/ 8 w 2736"/>
                        <a:gd name="T9" fmla="*/ 0 h 504"/>
                        <a:gd name="T10" fmla="*/ 5 w 2736"/>
                        <a:gd name="T11" fmla="*/ 0 h 504"/>
                        <a:gd name="T12" fmla="*/ 2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65" name="Freeform 107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8" name="Group 108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37962" name="Freeform 109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2 w 2736"/>
                        <a:gd name="T5" fmla="*/ 0 h 504"/>
                        <a:gd name="T6" fmla="*/ 3 w 2736"/>
                        <a:gd name="T7" fmla="*/ 0 h 504"/>
                        <a:gd name="T8" fmla="*/ 3 w 2736"/>
                        <a:gd name="T9" fmla="*/ 0 h 504"/>
                        <a:gd name="T10" fmla="*/ 2 w 2736"/>
                        <a:gd name="T11" fmla="*/ 0 h 504"/>
                        <a:gd name="T12" fmla="*/ 1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63" name="Freeform 110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959" name="Group 111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37960" name="Freeform 112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1 w 2736"/>
                        <a:gd name="T3" fmla="*/ 0 h 504"/>
                        <a:gd name="T4" fmla="*/ 2 w 2736"/>
                        <a:gd name="T5" fmla="*/ 0 h 504"/>
                        <a:gd name="T6" fmla="*/ 2 w 2736"/>
                        <a:gd name="T7" fmla="*/ 0 h 504"/>
                        <a:gd name="T8" fmla="*/ 2 w 2736"/>
                        <a:gd name="T9" fmla="*/ 0 h 504"/>
                        <a:gd name="T10" fmla="*/ 2 w 2736"/>
                        <a:gd name="T11" fmla="*/ 0 h 504"/>
                        <a:gd name="T12" fmla="*/ 1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2736"/>
                        <a:gd name="T25" fmla="*/ 0 h 504"/>
                        <a:gd name="T26" fmla="*/ 2736 w 2736"/>
                        <a:gd name="T27" fmla="*/ 504 h 504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61" name="Freeform 113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0 w 1769"/>
                        <a:gd name="T3" fmla="*/ 0 h 791"/>
                        <a:gd name="T4" fmla="*/ 0 w 1769"/>
                        <a:gd name="T5" fmla="*/ 0 h 791"/>
                        <a:gd name="T6" fmla="*/ 0 w 1769"/>
                        <a:gd name="T7" fmla="*/ 0 h 791"/>
                        <a:gd name="T8" fmla="*/ 0 w 1769"/>
                        <a:gd name="T9" fmla="*/ 0 h 791"/>
                        <a:gd name="T10" fmla="*/ 0 w 1769"/>
                        <a:gd name="T11" fmla="*/ 0 h 791"/>
                        <a:gd name="T12" fmla="*/ 0 w 1769"/>
                        <a:gd name="T13" fmla="*/ 0 h 791"/>
                        <a:gd name="T14" fmla="*/ 0 w 1769"/>
                        <a:gd name="T15" fmla="*/ 0 h 791"/>
                        <a:gd name="T16" fmla="*/ 0 w 1769"/>
                        <a:gd name="T17" fmla="*/ 0 h 791"/>
                        <a:gd name="T18" fmla="*/ 0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w 1769"/>
                        <a:gd name="T37" fmla="*/ 0 h 791"/>
                        <a:gd name="T38" fmla="*/ 1769 w 1769"/>
                        <a:gd name="T39" fmla="*/ 791 h 791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T36" t="T37" r="T38" b="T39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10800000" vert="eaVert"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37914" name="Group 114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37915" name="Group 115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37917" name="Arc 116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36729"/>
                      <a:gd name="T10" fmla="*/ 0 h 21600"/>
                      <a:gd name="T11" fmla="*/ 36729 w 36729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10800000"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18" name="Arc 117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  <a:gd name="T9" fmla="*/ 0 w 30473"/>
                      <a:gd name="T10" fmla="*/ 0 h 22305"/>
                      <a:gd name="T11" fmla="*/ 30473 w 30473"/>
                      <a:gd name="T12" fmla="*/ 22305 h 2230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19" name="Arc 118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  <a:gd name="T9" fmla="*/ 0 w 34812"/>
                      <a:gd name="T10" fmla="*/ 0 h 22305"/>
                      <a:gd name="T11" fmla="*/ 34812 w 34812"/>
                      <a:gd name="T12" fmla="*/ 22305 h 2230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20" name="Arc 119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  <a:gd name="T9" fmla="*/ 0 w 36830"/>
                      <a:gd name="T10" fmla="*/ 0 h 22305"/>
                      <a:gd name="T11" fmla="*/ 36830 w 36830"/>
                      <a:gd name="T12" fmla="*/ 22305 h 2230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21" name="Arc 120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31881"/>
                      <a:gd name="T10" fmla="*/ 0 h 21600"/>
                      <a:gd name="T11" fmla="*/ 31881 w 31881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22" name="Arc 121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31146"/>
                      <a:gd name="T10" fmla="*/ 0 h 21600"/>
                      <a:gd name="T11" fmla="*/ 31146 w 31146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23" name="Freeform 122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1 h 2368"/>
                      <a:gd name="T2" fmla="*/ 1 w 776"/>
                      <a:gd name="T3" fmla="*/ 1 h 2368"/>
                      <a:gd name="T4" fmla="*/ 1 w 776"/>
                      <a:gd name="T5" fmla="*/ 1 h 2368"/>
                      <a:gd name="T6" fmla="*/ 1 w 776"/>
                      <a:gd name="T7" fmla="*/ 1 h 2368"/>
                      <a:gd name="T8" fmla="*/ 1 w 776"/>
                      <a:gd name="T9" fmla="*/ 3 h 2368"/>
                      <a:gd name="T10" fmla="*/ 1 w 776"/>
                      <a:gd name="T11" fmla="*/ 3 h 2368"/>
                      <a:gd name="T12" fmla="*/ 1 w 776"/>
                      <a:gd name="T13" fmla="*/ 4 h 2368"/>
                      <a:gd name="T14" fmla="*/ 1 w 776"/>
                      <a:gd name="T15" fmla="*/ 4 h 2368"/>
                      <a:gd name="T16" fmla="*/ 1 w 776"/>
                      <a:gd name="T17" fmla="*/ 5 h 2368"/>
                      <a:gd name="T18" fmla="*/ 1 w 776"/>
                      <a:gd name="T19" fmla="*/ 5 h 2368"/>
                      <a:gd name="T20" fmla="*/ 1 w 776"/>
                      <a:gd name="T21" fmla="*/ 6 h 2368"/>
                      <a:gd name="T22" fmla="*/ 1 w 776"/>
                      <a:gd name="T23" fmla="*/ 6 h 2368"/>
                      <a:gd name="T24" fmla="*/ 1 w 776"/>
                      <a:gd name="T25" fmla="*/ 7 h 2368"/>
                      <a:gd name="T26" fmla="*/ 1 w 776"/>
                      <a:gd name="T27" fmla="*/ 9 h 2368"/>
                      <a:gd name="T28" fmla="*/ 1 w 776"/>
                      <a:gd name="T29" fmla="*/ 10 h 2368"/>
                      <a:gd name="T30" fmla="*/ 1 w 776"/>
                      <a:gd name="T31" fmla="*/ 10 h 2368"/>
                      <a:gd name="T32" fmla="*/ 1 w 776"/>
                      <a:gd name="T33" fmla="*/ 12 h 2368"/>
                      <a:gd name="T34" fmla="*/ 1 w 776"/>
                      <a:gd name="T35" fmla="*/ 12 h 2368"/>
                      <a:gd name="T36" fmla="*/ 1 w 776"/>
                      <a:gd name="T37" fmla="*/ 14 h 2368"/>
                      <a:gd name="T38" fmla="*/ 1 w 776"/>
                      <a:gd name="T39" fmla="*/ 15 h 2368"/>
                      <a:gd name="T40" fmla="*/ 1 w 776"/>
                      <a:gd name="T41" fmla="*/ 15 h 2368"/>
                      <a:gd name="T42" fmla="*/ 1 w 776"/>
                      <a:gd name="T43" fmla="*/ 17 h 2368"/>
                      <a:gd name="T44" fmla="*/ 1 w 776"/>
                      <a:gd name="T45" fmla="*/ 17 h 2368"/>
                      <a:gd name="T46" fmla="*/ 1 w 776"/>
                      <a:gd name="T47" fmla="*/ 19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76"/>
                      <a:gd name="T73" fmla="*/ 0 h 2368"/>
                      <a:gd name="T74" fmla="*/ 776 w 776"/>
                      <a:gd name="T75" fmla="*/ 2368 h 2368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7916" name="Freeform 123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 w 776"/>
                    <a:gd name="T3" fmla="*/ 0 h 2368"/>
                    <a:gd name="T4" fmla="*/ 1 w 776"/>
                    <a:gd name="T5" fmla="*/ 0 h 2368"/>
                    <a:gd name="T6" fmla="*/ 1 w 776"/>
                    <a:gd name="T7" fmla="*/ 0 h 2368"/>
                    <a:gd name="T8" fmla="*/ 1 w 776"/>
                    <a:gd name="T9" fmla="*/ 0 h 2368"/>
                    <a:gd name="T10" fmla="*/ 1 w 776"/>
                    <a:gd name="T11" fmla="*/ 0 h 2368"/>
                    <a:gd name="T12" fmla="*/ 1 w 776"/>
                    <a:gd name="T13" fmla="*/ 0 h 2368"/>
                    <a:gd name="T14" fmla="*/ 1 w 776"/>
                    <a:gd name="T15" fmla="*/ 0 h 2368"/>
                    <a:gd name="T16" fmla="*/ 1 w 776"/>
                    <a:gd name="T17" fmla="*/ 0 h 2368"/>
                    <a:gd name="T18" fmla="*/ 1 w 776"/>
                    <a:gd name="T19" fmla="*/ 0 h 2368"/>
                    <a:gd name="T20" fmla="*/ 1 w 776"/>
                    <a:gd name="T21" fmla="*/ 0 h 2368"/>
                    <a:gd name="T22" fmla="*/ 1 w 776"/>
                    <a:gd name="T23" fmla="*/ 0 h 2368"/>
                    <a:gd name="T24" fmla="*/ 1 w 776"/>
                    <a:gd name="T25" fmla="*/ 0 h 2368"/>
                    <a:gd name="T26" fmla="*/ 1 w 776"/>
                    <a:gd name="T27" fmla="*/ 0 h 2368"/>
                    <a:gd name="T28" fmla="*/ 1 w 776"/>
                    <a:gd name="T29" fmla="*/ 0 h 2368"/>
                    <a:gd name="T30" fmla="*/ 2 w 776"/>
                    <a:gd name="T31" fmla="*/ 0 h 2368"/>
                    <a:gd name="T32" fmla="*/ 1 w 776"/>
                    <a:gd name="T33" fmla="*/ 0 h 2368"/>
                    <a:gd name="T34" fmla="*/ 2 w 776"/>
                    <a:gd name="T35" fmla="*/ 0 h 2368"/>
                    <a:gd name="T36" fmla="*/ 1 w 776"/>
                    <a:gd name="T37" fmla="*/ 0 h 2368"/>
                    <a:gd name="T38" fmla="*/ 2 w 776"/>
                    <a:gd name="T39" fmla="*/ 0 h 2368"/>
                    <a:gd name="T40" fmla="*/ 2 w 776"/>
                    <a:gd name="T41" fmla="*/ 0 h 2368"/>
                    <a:gd name="T42" fmla="*/ 2 w 776"/>
                    <a:gd name="T43" fmla="*/ 0 h 2368"/>
                    <a:gd name="T44" fmla="*/ 2 w 776"/>
                    <a:gd name="T45" fmla="*/ 0 h 2368"/>
                    <a:gd name="T46" fmla="*/ 2 w 776"/>
                    <a:gd name="T47" fmla="*/ 0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776"/>
                    <a:gd name="T73" fmla="*/ 0 h 2368"/>
                    <a:gd name="T74" fmla="*/ 776 w 776"/>
                    <a:gd name="T75" fmla="*/ 2368 h 2368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7898" name="Group 124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37899" name="Freeform 125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1 h 2368"/>
                  <a:gd name="T2" fmla="*/ 2 w 776"/>
                  <a:gd name="T3" fmla="*/ 1 h 2368"/>
                  <a:gd name="T4" fmla="*/ 1 w 776"/>
                  <a:gd name="T5" fmla="*/ 1 h 2368"/>
                  <a:gd name="T6" fmla="*/ 2 w 776"/>
                  <a:gd name="T7" fmla="*/ 1 h 2368"/>
                  <a:gd name="T8" fmla="*/ 1 w 776"/>
                  <a:gd name="T9" fmla="*/ 1 h 2368"/>
                  <a:gd name="T10" fmla="*/ 3 w 776"/>
                  <a:gd name="T11" fmla="*/ 2 h 2368"/>
                  <a:gd name="T12" fmla="*/ 2 w 776"/>
                  <a:gd name="T13" fmla="*/ 2 h 2368"/>
                  <a:gd name="T14" fmla="*/ 3 w 776"/>
                  <a:gd name="T15" fmla="*/ 2 h 2368"/>
                  <a:gd name="T16" fmla="*/ 3 w 776"/>
                  <a:gd name="T17" fmla="*/ 4 h 2368"/>
                  <a:gd name="T18" fmla="*/ 3 w 776"/>
                  <a:gd name="T19" fmla="*/ 4 h 2368"/>
                  <a:gd name="T20" fmla="*/ 3 w 776"/>
                  <a:gd name="T21" fmla="*/ 4 h 2368"/>
                  <a:gd name="T22" fmla="*/ 3 w 776"/>
                  <a:gd name="T23" fmla="*/ 4 h 2368"/>
                  <a:gd name="T24" fmla="*/ 3 w 776"/>
                  <a:gd name="T25" fmla="*/ 5 h 2368"/>
                  <a:gd name="T26" fmla="*/ 4 w 776"/>
                  <a:gd name="T27" fmla="*/ 6 h 2368"/>
                  <a:gd name="T28" fmla="*/ 4 w 776"/>
                  <a:gd name="T29" fmla="*/ 7 h 2368"/>
                  <a:gd name="T30" fmla="*/ 4 w 776"/>
                  <a:gd name="T31" fmla="*/ 7 h 2368"/>
                  <a:gd name="T32" fmla="*/ 4 w 776"/>
                  <a:gd name="T33" fmla="*/ 8 h 2368"/>
                  <a:gd name="T34" fmla="*/ 4 w 776"/>
                  <a:gd name="T35" fmla="*/ 9 h 2368"/>
                  <a:gd name="T36" fmla="*/ 4 w 776"/>
                  <a:gd name="T37" fmla="*/ 9 h 2368"/>
                  <a:gd name="T38" fmla="*/ 4 w 776"/>
                  <a:gd name="T39" fmla="*/ 10 h 2368"/>
                  <a:gd name="T40" fmla="*/ 4 w 776"/>
                  <a:gd name="T41" fmla="*/ 11 h 2368"/>
                  <a:gd name="T42" fmla="*/ 4 w 776"/>
                  <a:gd name="T43" fmla="*/ 12 h 2368"/>
                  <a:gd name="T44" fmla="*/ 4 w 776"/>
                  <a:gd name="T45" fmla="*/ 12 h 2368"/>
                  <a:gd name="T46" fmla="*/ 4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0" name="Arc 126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1" name="Arc 127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2" name="Arc 128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3" name="Arc 129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4" name="Arc 130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5" name="Freeform 131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1 h 2368"/>
                  <a:gd name="T2" fmla="*/ 2 w 776"/>
                  <a:gd name="T3" fmla="*/ 1 h 2368"/>
                  <a:gd name="T4" fmla="*/ 1 w 776"/>
                  <a:gd name="T5" fmla="*/ 1 h 2368"/>
                  <a:gd name="T6" fmla="*/ 2 w 776"/>
                  <a:gd name="T7" fmla="*/ 1 h 2368"/>
                  <a:gd name="T8" fmla="*/ 1 w 776"/>
                  <a:gd name="T9" fmla="*/ 1 h 2368"/>
                  <a:gd name="T10" fmla="*/ 3 w 776"/>
                  <a:gd name="T11" fmla="*/ 2 h 2368"/>
                  <a:gd name="T12" fmla="*/ 2 w 776"/>
                  <a:gd name="T13" fmla="*/ 2 h 2368"/>
                  <a:gd name="T14" fmla="*/ 3 w 776"/>
                  <a:gd name="T15" fmla="*/ 2 h 2368"/>
                  <a:gd name="T16" fmla="*/ 3 w 776"/>
                  <a:gd name="T17" fmla="*/ 4 h 2368"/>
                  <a:gd name="T18" fmla="*/ 3 w 776"/>
                  <a:gd name="T19" fmla="*/ 4 h 2368"/>
                  <a:gd name="T20" fmla="*/ 3 w 776"/>
                  <a:gd name="T21" fmla="*/ 4 h 2368"/>
                  <a:gd name="T22" fmla="*/ 3 w 776"/>
                  <a:gd name="T23" fmla="*/ 4 h 2368"/>
                  <a:gd name="T24" fmla="*/ 3 w 776"/>
                  <a:gd name="T25" fmla="*/ 5 h 2368"/>
                  <a:gd name="T26" fmla="*/ 4 w 776"/>
                  <a:gd name="T27" fmla="*/ 6 h 2368"/>
                  <a:gd name="T28" fmla="*/ 4 w 776"/>
                  <a:gd name="T29" fmla="*/ 7 h 2368"/>
                  <a:gd name="T30" fmla="*/ 4 w 776"/>
                  <a:gd name="T31" fmla="*/ 7 h 2368"/>
                  <a:gd name="T32" fmla="*/ 4 w 776"/>
                  <a:gd name="T33" fmla="*/ 8 h 2368"/>
                  <a:gd name="T34" fmla="*/ 4 w 776"/>
                  <a:gd name="T35" fmla="*/ 9 h 2368"/>
                  <a:gd name="T36" fmla="*/ 4 w 776"/>
                  <a:gd name="T37" fmla="*/ 9 h 2368"/>
                  <a:gd name="T38" fmla="*/ 4 w 776"/>
                  <a:gd name="T39" fmla="*/ 10 h 2368"/>
                  <a:gd name="T40" fmla="*/ 4 w 776"/>
                  <a:gd name="T41" fmla="*/ 11 h 2368"/>
                  <a:gd name="T42" fmla="*/ 4 w 776"/>
                  <a:gd name="T43" fmla="*/ 12 h 2368"/>
                  <a:gd name="T44" fmla="*/ 4 w 776"/>
                  <a:gd name="T45" fmla="*/ 12 h 2368"/>
                  <a:gd name="T46" fmla="*/ 4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6" name="Freeform 132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2 w 776"/>
                  <a:gd name="T31" fmla="*/ 0 h 2368"/>
                  <a:gd name="T32" fmla="*/ 1 w 776"/>
                  <a:gd name="T33" fmla="*/ 0 h 2368"/>
                  <a:gd name="T34" fmla="*/ 2 w 776"/>
                  <a:gd name="T35" fmla="*/ 0 h 2368"/>
                  <a:gd name="T36" fmla="*/ 1 w 776"/>
                  <a:gd name="T37" fmla="*/ 0 h 2368"/>
                  <a:gd name="T38" fmla="*/ 2 w 776"/>
                  <a:gd name="T39" fmla="*/ 0 h 2368"/>
                  <a:gd name="T40" fmla="*/ 2 w 776"/>
                  <a:gd name="T41" fmla="*/ 0 h 2368"/>
                  <a:gd name="T42" fmla="*/ 2 w 776"/>
                  <a:gd name="T43" fmla="*/ 0 h 2368"/>
                  <a:gd name="T44" fmla="*/ 2 w 776"/>
                  <a:gd name="T45" fmla="*/ 0 h 2368"/>
                  <a:gd name="T46" fmla="*/ 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/>
              <a:p>
                <a:endParaRPr lang="en-US"/>
              </a:p>
            </p:txBody>
          </p:sp>
          <p:sp>
            <p:nvSpPr>
              <p:cNvPr id="37907" name="Freeform 133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1 h 2368"/>
                  <a:gd name="T2" fmla="*/ 9604 w 776"/>
                  <a:gd name="T3" fmla="*/ 1 h 2368"/>
                  <a:gd name="T4" fmla="*/ 3810 w 776"/>
                  <a:gd name="T5" fmla="*/ 1 h 2368"/>
                  <a:gd name="T6" fmla="*/ 13428 w 776"/>
                  <a:gd name="T7" fmla="*/ 1 h 2368"/>
                  <a:gd name="T8" fmla="*/ 7659 w 776"/>
                  <a:gd name="T9" fmla="*/ 3 h 2368"/>
                  <a:gd name="T10" fmla="*/ 15337 w 776"/>
                  <a:gd name="T11" fmla="*/ 3 h 2368"/>
                  <a:gd name="T12" fmla="*/ 11489 w 776"/>
                  <a:gd name="T13" fmla="*/ 4 h 2368"/>
                  <a:gd name="T14" fmla="*/ 19158 w 776"/>
                  <a:gd name="T15" fmla="*/ 4 h 2368"/>
                  <a:gd name="T16" fmla="*/ 15337 w 776"/>
                  <a:gd name="T17" fmla="*/ 5 h 2368"/>
                  <a:gd name="T18" fmla="*/ 21086 w 776"/>
                  <a:gd name="T19" fmla="*/ 5 h 2368"/>
                  <a:gd name="T20" fmla="*/ 19158 w 776"/>
                  <a:gd name="T21" fmla="*/ 6 h 2368"/>
                  <a:gd name="T22" fmla="*/ 22988 w 776"/>
                  <a:gd name="T23" fmla="*/ 6 h 2368"/>
                  <a:gd name="T24" fmla="*/ 22988 w 776"/>
                  <a:gd name="T25" fmla="*/ 7 h 2368"/>
                  <a:gd name="T26" fmla="*/ 26827 w 776"/>
                  <a:gd name="T27" fmla="*/ 9 h 2368"/>
                  <a:gd name="T28" fmla="*/ 24896 w 776"/>
                  <a:gd name="T29" fmla="*/ 10 h 2368"/>
                  <a:gd name="T30" fmla="*/ 28757 w 776"/>
                  <a:gd name="T31" fmla="*/ 10 h 2368"/>
                  <a:gd name="T32" fmla="*/ 26827 w 776"/>
                  <a:gd name="T33" fmla="*/ 12 h 2368"/>
                  <a:gd name="T34" fmla="*/ 28757 w 776"/>
                  <a:gd name="T35" fmla="*/ 12 h 2368"/>
                  <a:gd name="T36" fmla="*/ 26827 w 776"/>
                  <a:gd name="T37" fmla="*/ 14 h 2368"/>
                  <a:gd name="T38" fmla="*/ 30675 w 776"/>
                  <a:gd name="T39" fmla="*/ 15 h 2368"/>
                  <a:gd name="T40" fmla="*/ 28757 w 776"/>
                  <a:gd name="T41" fmla="*/ 15 h 2368"/>
                  <a:gd name="T42" fmla="*/ 30675 w 776"/>
                  <a:gd name="T43" fmla="*/ 17 h 2368"/>
                  <a:gd name="T44" fmla="*/ 28757 w 776"/>
                  <a:gd name="T45" fmla="*/ 17 h 2368"/>
                  <a:gd name="T46" fmla="*/ 30675 w 776"/>
                  <a:gd name="T47" fmla="*/ 1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8" name="Freeform 134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1 h 2368"/>
                  <a:gd name="T2" fmla="*/ 73 w 776"/>
                  <a:gd name="T3" fmla="*/ 1 h 2368"/>
                  <a:gd name="T4" fmla="*/ 29 w 776"/>
                  <a:gd name="T5" fmla="*/ 1 h 2368"/>
                  <a:gd name="T6" fmla="*/ 101 w 776"/>
                  <a:gd name="T7" fmla="*/ 1 h 2368"/>
                  <a:gd name="T8" fmla="*/ 58 w 776"/>
                  <a:gd name="T9" fmla="*/ 3 h 2368"/>
                  <a:gd name="T10" fmla="*/ 116 w 776"/>
                  <a:gd name="T11" fmla="*/ 3 h 2368"/>
                  <a:gd name="T12" fmla="*/ 88 w 776"/>
                  <a:gd name="T13" fmla="*/ 4 h 2368"/>
                  <a:gd name="T14" fmla="*/ 144 w 776"/>
                  <a:gd name="T15" fmla="*/ 4 h 2368"/>
                  <a:gd name="T16" fmla="*/ 116 w 776"/>
                  <a:gd name="T17" fmla="*/ 5 h 2368"/>
                  <a:gd name="T18" fmla="*/ 160 w 776"/>
                  <a:gd name="T19" fmla="*/ 5 h 2368"/>
                  <a:gd name="T20" fmla="*/ 144 w 776"/>
                  <a:gd name="T21" fmla="*/ 6 h 2368"/>
                  <a:gd name="T22" fmla="*/ 174 w 776"/>
                  <a:gd name="T23" fmla="*/ 6 h 2368"/>
                  <a:gd name="T24" fmla="*/ 174 w 776"/>
                  <a:gd name="T25" fmla="*/ 7 h 2368"/>
                  <a:gd name="T26" fmla="*/ 204 w 776"/>
                  <a:gd name="T27" fmla="*/ 9 h 2368"/>
                  <a:gd name="T28" fmla="*/ 188 w 776"/>
                  <a:gd name="T29" fmla="*/ 10 h 2368"/>
                  <a:gd name="T30" fmla="*/ 216 w 776"/>
                  <a:gd name="T31" fmla="*/ 10 h 2368"/>
                  <a:gd name="T32" fmla="*/ 204 w 776"/>
                  <a:gd name="T33" fmla="*/ 12 h 2368"/>
                  <a:gd name="T34" fmla="*/ 216 w 776"/>
                  <a:gd name="T35" fmla="*/ 12 h 2368"/>
                  <a:gd name="T36" fmla="*/ 204 w 776"/>
                  <a:gd name="T37" fmla="*/ 14 h 2368"/>
                  <a:gd name="T38" fmla="*/ 232 w 776"/>
                  <a:gd name="T39" fmla="*/ 15 h 2368"/>
                  <a:gd name="T40" fmla="*/ 216 w 776"/>
                  <a:gd name="T41" fmla="*/ 15 h 2368"/>
                  <a:gd name="T42" fmla="*/ 232 w 776"/>
                  <a:gd name="T43" fmla="*/ 17 h 2368"/>
                  <a:gd name="T44" fmla="*/ 216 w 776"/>
                  <a:gd name="T45" fmla="*/ 17 h 2368"/>
                  <a:gd name="T46" fmla="*/ 232 w 776"/>
                  <a:gd name="T47" fmla="*/ 1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9" name="Freeform 135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1 h 2368"/>
                  <a:gd name="T2" fmla="*/ 4214 w 776"/>
                  <a:gd name="T3" fmla="*/ 1 h 2368"/>
                  <a:gd name="T4" fmla="*/ 1690 w 776"/>
                  <a:gd name="T5" fmla="*/ 2 h 2368"/>
                  <a:gd name="T6" fmla="*/ 5897 w 776"/>
                  <a:gd name="T7" fmla="*/ 2 h 2368"/>
                  <a:gd name="T8" fmla="*/ 3371 w 776"/>
                  <a:gd name="T9" fmla="*/ 4 h 2368"/>
                  <a:gd name="T10" fmla="*/ 6738 w 776"/>
                  <a:gd name="T11" fmla="*/ 5 h 2368"/>
                  <a:gd name="T12" fmla="*/ 5057 w 776"/>
                  <a:gd name="T13" fmla="*/ 6 h 2368"/>
                  <a:gd name="T14" fmla="*/ 8434 w 776"/>
                  <a:gd name="T15" fmla="*/ 7 h 2368"/>
                  <a:gd name="T16" fmla="*/ 6738 w 776"/>
                  <a:gd name="T17" fmla="*/ 8 h 2368"/>
                  <a:gd name="T18" fmla="*/ 9285 w 776"/>
                  <a:gd name="T19" fmla="*/ 9 h 2368"/>
                  <a:gd name="T20" fmla="*/ 8434 w 776"/>
                  <a:gd name="T21" fmla="*/ 10 h 2368"/>
                  <a:gd name="T22" fmla="*/ 10109 w 776"/>
                  <a:gd name="T23" fmla="*/ 11 h 2368"/>
                  <a:gd name="T24" fmla="*/ 10109 w 776"/>
                  <a:gd name="T25" fmla="*/ 13 h 2368"/>
                  <a:gd name="T26" fmla="*/ 11810 w 776"/>
                  <a:gd name="T27" fmla="*/ 15 h 2368"/>
                  <a:gd name="T28" fmla="*/ 10968 w 776"/>
                  <a:gd name="T29" fmla="*/ 16 h 2368"/>
                  <a:gd name="T30" fmla="*/ 12650 w 776"/>
                  <a:gd name="T31" fmla="*/ 18 h 2368"/>
                  <a:gd name="T32" fmla="*/ 11810 w 776"/>
                  <a:gd name="T33" fmla="*/ 20 h 2368"/>
                  <a:gd name="T34" fmla="*/ 12650 w 776"/>
                  <a:gd name="T35" fmla="*/ 22 h 2368"/>
                  <a:gd name="T36" fmla="*/ 11810 w 776"/>
                  <a:gd name="T37" fmla="*/ 23 h 2368"/>
                  <a:gd name="T38" fmla="*/ 13505 w 776"/>
                  <a:gd name="T39" fmla="*/ 25 h 2368"/>
                  <a:gd name="T40" fmla="*/ 12650 w 776"/>
                  <a:gd name="T41" fmla="*/ 27 h 2368"/>
                  <a:gd name="T42" fmla="*/ 13505 w 776"/>
                  <a:gd name="T43" fmla="*/ 29 h 2368"/>
                  <a:gd name="T44" fmla="*/ 12650 w 776"/>
                  <a:gd name="T45" fmla="*/ 30 h 2368"/>
                  <a:gd name="T46" fmla="*/ 13505 w 776"/>
                  <a:gd name="T47" fmla="*/ 3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Freeform 136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0 h 2368"/>
                  <a:gd name="T2" fmla="*/ 384621 w 776"/>
                  <a:gd name="T3" fmla="*/ 0 h 2368"/>
                  <a:gd name="T4" fmla="*/ 154310 w 776"/>
                  <a:gd name="T5" fmla="*/ 0 h 2368"/>
                  <a:gd name="T6" fmla="*/ 539097 w 776"/>
                  <a:gd name="T7" fmla="*/ 0 h 2368"/>
                  <a:gd name="T8" fmla="*/ 308827 w 776"/>
                  <a:gd name="T9" fmla="*/ 0 h 2368"/>
                  <a:gd name="T10" fmla="*/ 616265 w 776"/>
                  <a:gd name="T11" fmla="*/ 0 h 2368"/>
                  <a:gd name="T12" fmla="*/ 461893 w 776"/>
                  <a:gd name="T13" fmla="*/ 0 h 2368"/>
                  <a:gd name="T14" fmla="*/ 770694 w 776"/>
                  <a:gd name="T15" fmla="*/ 0 h 2368"/>
                  <a:gd name="T16" fmla="*/ 616265 w 776"/>
                  <a:gd name="T17" fmla="*/ 0 h 2368"/>
                  <a:gd name="T18" fmla="*/ 847633 w 776"/>
                  <a:gd name="T19" fmla="*/ 0 h 2368"/>
                  <a:gd name="T20" fmla="*/ 770694 w 776"/>
                  <a:gd name="T21" fmla="*/ 0 h 2368"/>
                  <a:gd name="T22" fmla="*/ 924800 w 776"/>
                  <a:gd name="T23" fmla="*/ 0 h 2368"/>
                  <a:gd name="T24" fmla="*/ 924800 w 776"/>
                  <a:gd name="T25" fmla="*/ 0 h 2368"/>
                  <a:gd name="T26" fmla="*/ 1078832 w 776"/>
                  <a:gd name="T27" fmla="*/ 0 h 2368"/>
                  <a:gd name="T28" fmla="*/ 1001970 w 776"/>
                  <a:gd name="T29" fmla="*/ 0 h 2368"/>
                  <a:gd name="T30" fmla="*/ 1155112 w 776"/>
                  <a:gd name="T31" fmla="*/ 0 h 2368"/>
                  <a:gd name="T32" fmla="*/ 1078832 w 776"/>
                  <a:gd name="T33" fmla="*/ 0 h 2368"/>
                  <a:gd name="T34" fmla="*/ 1155112 w 776"/>
                  <a:gd name="T35" fmla="*/ 0 h 2368"/>
                  <a:gd name="T36" fmla="*/ 1078832 w 776"/>
                  <a:gd name="T37" fmla="*/ 0 h 2368"/>
                  <a:gd name="T38" fmla="*/ 1232254 w 776"/>
                  <a:gd name="T39" fmla="*/ 0 h 2368"/>
                  <a:gd name="T40" fmla="*/ 1155112 w 776"/>
                  <a:gd name="T41" fmla="*/ 0 h 2368"/>
                  <a:gd name="T42" fmla="*/ 1232254 w 776"/>
                  <a:gd name="T43" fmla="*/ 0 h 2368"/>
                  <a:gd name="T44" fmla="*/ 1155112 w 776"/>
                  <a:gd name="T45" fmla="*/ 0 h 2368"/>
                  <a:gd name="T46" fmla="*/ 1232254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Freeform 137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1 h 2368"/>
                  <a:gd name="T2" fmla="*/ 42 w 776"/>
                  <a:gd name="T3" fmla="*/ 1 h 2368"/>
                  <a:gd name="T4" fmla="*/ 17 w 776"/>
                  <a:gd name="T5" fmla="*/ 1 h 2368"/>
                  <a:gd name="T6" fmla="*/ 60 w 776"/>
                  <a:gd name="T7" fmla="*/ 1 h 2368"/>
                  <a:gd name="T8" fmla="*/ 34 w 776"/>
                  <a:gd name="T9" fmla="*/ 1 h 2368"/>
                  <a:gd name="T10" fmla="*/ 67 w 776"/>
                  <a:gd name="T11" fmla="*/ 1 h 2368"/>
                  <a:gd name="T12" fmla="*/ 51 w 776"/>
                  <a:gd name="T13" fmla="*/ 2 h 2368"/>
                  <a:gd name="T14" fmla="*/ 85 w 776"/>
                  <a:gd name="T15" fmla="*/ 2 h 2368"/>
                  <a:gd name="T16" fmla="*/ 67 w 776"/>
                  <a:gd name="T17" fmla="*/ 2 h 2368"/>
                  <a:gd name="T18" fmla="*/ 93 w 776"/>
                  <a:gd name="T19" fmla="*/ 2 h 2368"/>
                  <a:gd name="T20" fmla="*/ 85 w 776"/>
                  <a:gd name="T21" fmla="*/ 3 h 2368"/>
                  <a:gd name="T22" fmla="*/ 102 w 776"/>
                  <a:gd name="T23" fmla="*/ 3 h 2368"/>
                  <a:gd name="T24" fmla="*/ 102 w 776"/>
                  <a:gd name="T25" fmla="*/ 4 h 2368"/>
                  <a:gd name="T26" fmla="*/ 119 w 776"/>
                  <a:gd name="T27" fmla="*/ 4 h 2368"/>
                  <a:gd name="T28" fmla="*/ 111 w 776"/>
                  <a:gd name="T29" fmla="*/ 5 h 2368"/>
                  <a:gd name="T30" fmla="*/ 127 w 776"/>
                  <a:gd name="T31" fmla="*/ 5 h 2368"/>
                  <a:gd name="T32" fmla="*/ 119 w 776"/>
                  <a:gd name="T33" fmla="*/ 6 h 2368"/>
                  <a:gd name="T34" fmla="*/ 127 w 776"/>
                  <a:gd name="T35" fmla="*/ 7 h 2368"/>
                  <a:gd name="T36" fmla="*/ 119 w 776"/>
                  <a:gd name="T37" fmla="*/ 7 h 2368"/>
                  <a:gd name="T38" fmla="*/ 136 w 776"/>
                  <a:gd name="T39" fmla="*/ 7 h 2368"/>
                  <a:gd name="T40" fmla="*/ 127 w 776"/>
                  <a:gd name="T41" fmla="*/ 8 h 2368"/>
                  <a:gd name="T42" fmla="*/ 136 w 776"/>
                  <a:gd name="T43" fmla="*/ 9 h 2368"/>
                  <a:gd name="T44" fmla="*/ 127 w 776"/>
                  <a:gd name="T45" fmla="*/ 9 h 2368"/>
                  <a:gd name="T46" fmla="*/ 136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Freeform 138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2 w 776"/>
                  <a:gd name="T31" fmla="*/ 0 h 2368"/>
                  <a:gd name="T32" fmla="*/ 1 w 776"/>
                  <a:gd name="T33" fmla="*/ 0 h 2368"/>
                  <a:gd name="T34" fmla="*/ 2 w 776"/>
                  <a:gd name="T35" fmla="*/ 0 h 2368"/>
                  <a:gd name="T36" fmla="*/ 1 w 776"/>
                  <a:gd name="T37" fmla="*/ 0 h 2368"/>
                  <a:gd name="T38" fmla="*/ 2 w 776"/>
                  <a:gd name="T39" fmla="*/ 0 h 2368"/>
                  <a:gd name="T40" fmla="*/ 2 w 776"/>
                  <a:gd name="T41" fmla="*/ 0 h 2368"/>
                  <a:gd name="T42" fmla="*/ 2 w 776"/>
                  <a:gd name="T43" fmla="*/ 0 h 2368"/>
                  <a:gd name="T44" fmla="*/ 2 w 776"/>
                  <a:gd name="T45" fmla="*/ 0 h 2368"/>
                  <a:gd name="T46" fmla="*/ 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7895" name="Text Box 139"/>
          <p:cNvSpPr txBox="1">
            <a:spLocks noChangeArrowheads="1"/>
          </p:cNvSpPr>
          <p:nvPr/>
        </p:nvSpPr>
        <p:spPr bwMode="auto">
          <a:xfrm>
            <a:off x="465349" y="3581400"/>
            <a:ext cx="841365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Chúc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các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em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học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sinh</a:t>
            </a:r>
            <a:r>
              <a:rPr lang="en-US" sz="5400" b="1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lớp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12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mạnh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accent2"/>
                </a:solidFill>
                <a:latin typeface="Times New Roman" pitchFamily="18" charset="0"/>
              </a:rPr>
              <a:t>khỏe</a:t>
            </a:r>
            <a:r>
              <a:rPr lang="en-US" sz="5400" b="1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accent2"/>
                </a:solidFill>
                <a:latin typeface="Times New Roman" pitchFamily="18" charset="0"/>
              </a:rPr>
              <a:t>và</a:t>
            </a:r>
            <a:r>
              <a:rPr lang="en-US" sz="5400" b="1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ôn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tập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  <a:latin typeface="Times New Roman" pitchFamily="18" charset="0"/>
              </a:rPr>
              <a:t>tốt</a:t>
            </a:r>
            <a:r>
              <a:rPr lang="en-US" sz="5400" b="1" dirty="0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  <a:endParaRPr lang="en-US" sz="54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745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6c08b707533aa932cac7d9dfd2ee37fd8ad63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563</Words>
  <Application>Microsoft Office PowerPoint</Application>
  <PresentationFormat>On-screen Show (4:3)</PresentationFormat>
  <Paragraphs>71</Paragraphs>
  <Slides>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123</cp:revision>
  <dcterms:created xsi:type="dcterms:W3CDTF">2006-08-16T00:00:00Z</dcterms:created>
  <dcterms:modified xsi:type="dcterms:W3CDTF">2020-03-24T07:21:41Z</dcterms:modified>
</cp:coreProperties>
</file>